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1" roundtripDataSignature="AMtx7mgvA6dhpXN+zmqoiXv+e6spwKYt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11" name="Shape 11"/>
        <p:cNvGrpSpPr/>
        <p:nvPr/>
      </p:nvGrpSpPr>
      <p:grpSpPr>
        <a:xfrm>
          <a:off x="0" y="0"/>
          <a:ext cx="0" cy="0"/>
          <a:chOff x="0" y="0"/>
          <a:chExt cx="0" cy="0"/>
        </a:xfrm>
      </p:grpSpPr>
      <p:sp>
        <p:nvSpPr>
          <p:cNvPr id="12" name="Google Shape;12;p17"/>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spcBef>
                <a:spcPts val="300"/>
              </a:spcBef>
              <a:spcAft>
                <a:spcPts val="0"/>
              </a:spcAft>
              <a:buSzPts val="1050"/>
              <a:buNone/>
              <a:defRPr sz="1400">
                <a:solidFill>
                  <a:srgbClr val="888888"/>
                </a:solidFill>
              </a:defRPr>
            </a:lvl1pPr>
            <a:lvl2pPr lvl="1" algn="ctr">
              <a:spcBef>
                <a:spcPts val="600"/>
              </a:spcBef>
              <a:spcAft>
                <a:spcPts val="0"/>
              </a:spcAft>
              <a:buSzPts val="1800"/>
              <a:buNone/>
              <a:defRPr>
                <a:solidFill>
                  <a:srgbClr val="888888"/>
                </a:solidFill>
              </a:defRPr>
            </a:lvl2pPr>
            <a:lvl3pPr lvl="2" algn="ctr">
              <a:spcBef>
                <a:spcPts val="600"/>
              </a:spcBef>
              <a:spcAft>
                <a:spcPts val="0"/>
              </a:spcAft>
              <a:buSzPts val="150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200"/>
              <a:buNone/>
              <a:defRPr>
                <a:solidFill>
                  <a:srgbClr val="888888"/>
                </a:solidFill>
              </a:defRPr>
            </a:lvl5pPr>
            <a:lvl6pPr lvl="5" algn="ctr">
              <a:spcBef>
                <a:spcPts val="360"/>
              </a:spcBef>
              <a:spcAft>
                <a:spcPts val="0"/>
              </a:spcAft>
              <a:buSzPts val="1350"/>
              <a:buNone/>
              <a:defRPr>
                <a:solidFill>
                  <a:srgbClr val="888888"/>
                </a:solidFill>
              </a:defRPr>
            </a:lvl6pPr>
            <a:lvl7pPr lvl="6" algn="ctr">
              <a:spcBef>
                <a:spcPts val="360"/>
              </a:spcBef>
              <a:spcAft>
                <a:spcPts val="0"/>
              </a:spcAft>
              <a:buSzPts val="1350"/>
              <a:buNone/>
              <a:defRPr>
                <a:solidFill>
                  <a:srgbClr val="888888"/>
                </a:solidFill>
              </a:defRPr>
            </a:lvl7pPr>
            <a:lvl8pPr lvl="7" algn="ctr">
              <a:spcBef>
                <a:spcPts val="360"/>
              </a:spcBef>
              <a:spcAft>
                <a:spcPts val="0"/>
              </a:spcAft>
              <a:buSzPts val="1350"/>
              <a:buNone/>
              <a:defRPr>
                <a:solidFill>
                  <a:srgbClr val="888888"/>
                </a:solidFill>
              </a:defRPr>
            </a:lvl8pPr>
            <a:lvl9pPr lvl="8" algn="ctr">
              <a:spcBef>
                <a:spcPts val="360"/>
              </a:spcBef>
              <a:spcAft>
                <a:spcPts val="0"/>
              </a:spcAft>
              <a:buSzPts val="1350"/>
              <a:buNone/>
              <a:defRPr>
                <a:solidFill>
                  <a:srgbClr val="888888"/>
                </a:solidFill>
              </a:defRPr>
            </a:lvl9pPr>
          </a:lstStyle>
          <a:p/>
        </p:txBody>
      </p:sp>
      <p:sp>
        <p:nvSpPr>
          <p:cNvPr id="14" name="Google Shape;14;p17"/>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p:nvPr/>
        </p:nvSpPr>
        <p:spPr>
          <a:xfrm>
            <a:off x="282575" y="193829"/>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17"/>
          <p:cNvSpPr/>
          <p:nvPr/>
        </p:nvSpPr>
        <p:spPr>
          <a:xfrm>
            <a:off x="4624388" y="237744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17"/>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100"/>
              <a:buFont typeface="Noto Sans Symbols"/>
              <a:buNone/>
              <a:defRPr b="0" i="0" sz="28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1800"/>
              <a:buFont typeface="Noto Sans Symbols"/>
              <a:buChar char="■"/>
              <a:defRPr b="0" i="0" sz="24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500"/>
              <a:buFont typeface="Noto Sans Symbols"/>
              <a:buChar char="■"/>
              <a:defRPr b="0" i="0" sz="20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200"/>
              <a:buFont typeface="Noto Sans Symbols"/>
              <a:buChar char="■"/>
              <a:defRPr b="0" i="0" sz="1600" u="none" cap="none" strike="noStrike">
                <a:solidFill>
                  <a:srgbClr val="595959"/>
                </a:solidFill>
                <a:latin typeface="Arial"/>
                <a:ea typeface="Arial"/>
                <a:cs typeface="Arial"/>
                <a:sym typeface="Arial"/>
              </a:defRPr>
            </a:lvl5pPr>
            <a:lvl6pPr lvl="5"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7pPr>
            <a:lvl8pPr lvl="7"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9pPr>
          </a:lstStyle>
          <a:p/>
        </p:txBody>
      </p:sp>
      <p:sp>
        <p:nvSpPr>
          <p:cNvPr id="19" name="Google Shape;19;p17"/>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100"/>
              <a:buFont typeface="Noto Sans Symbols"/>
              <a:buNone/>
              <a:defRPr b="0" i="0" sz="28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1800"/>
              <a:buFont typeface="Noto Sans Symbols"/>
              <a:buChar char="■"/>
              <a:defRPr b="0" i="0" sz="24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500"/>
              <a:buFont typeface="Noto Sans Symbols"/>
              <a:buChar char="■"/>
              <a:defRPr b="0" i="0" sz="20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200"/>
              <a:buFont typeface="Noto Sans Symbols"/>
              <a:buChar char="■"/>
              <a:defRPr b="0" i="0" sz="1600" u="none" cap="none" strike="noStrike">
                <a:solidFill>
                  <a:srgbClr val="595959"/>
                </a:solidFill>
                <a:latin typeface="Arial"/>
                <a:ea typeface="Arial"/>
                <a:cs typeface="Arial"/>
                <a:sym typeface="Arial"/>
              </a:defRPr>
            </a:lvl5pPr>
            <a:lvl6pPr lvl="5"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7pPr>
            <a:lvl8pPr lvl="7"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9pPr>
          </a:lstStyle>
          <a:p/>
        </p:txBody>
      </p:sp>
      <p:sp>
        <p:nvSpPr>
          <p:cNvPr id="20" name="Google Shape;20;p17"/>
          <p:cNvSpPr txBox="1"/>
          <p:nvPr>
            <p:ph idx="4" type="body"/>
          </p:nvPr>
        </p:nvSpPr>
        <p:spPr>
          <a:xfrm>
            <a:off x="857250" y="759041"/>
            <a:ext cx="3086100" cy="2040905"/>
          </a:xfrm>
          <a:prstGeom prst="rect">
            <a:avLst/>
          </a:prstGeom>
          <a:noFill/>
          <a:ln>
            <a:noFill/>
          </a:ln>
        </p:spPr>
        <p:txBody>
          <a:bodyPr anchorCtr="0" anchor="t" bIns="45700" lIns="45700" spcFirstLastPara="1" rIns="45700" wrap="square" tIns="45700">
            <a:noAutofit/>
          </a:bodyPr>
          <a:lstStyle>
            <a:lvl1pPr indent="-228600" lvl="0" marL="457200" algn="ctr">
              <a:spcBef>
                <a:spcPts val="600"/>
              </a:spcBef>
              <a:spcAft>
                <a:spcPts val="0"/>
              </a:spcAft>
              <a:buSzPts val="3450"/>
              <a:buNone/>
              <a:defRPr sz="4600">
                <a:solidFill>
                  <a:schemeClr val="lt1"/>
                </a:solidFill>
              </a:defRPr>
            </a:lvl1pPr>
            <a:lvl2pPr indent="-285750" lvl="1" marL="914400" algn="l">
              <a:spcBef>
                <a:spcPts val="600"/>
              </a:spcBef>
              <a:spcAft>
                <a:spcPts val="0"/>
              </a:spcAft>
              <a:buSzPts val="900"/>
              <a:buChar char="■"/>
              <a:defRPr sz="1200"/>
            </a:lvl2pPr>
            <a:lvl3pPr indent="-276225" lvl="2" marL="1371600" algn="l">
              <a:spcBef>
                <a:spcPts val="600"/>
              </a:spcBef>
              <a:spcAft>
                <a:spcPts val="0"/>
              </a:spcAft>
              <a:buSzPts val="750"/>
              <a:buChar char="■"/>
              <a:defRPr sz="1000"/>
            </a:lvl3pPr>
            <a:lvl4pPr indent="-271462" lvl="3" marL="1828800" algn="l">
              <a:spcBef>
                <a:spcPts val="600"/>
              </a:spcBef>
              <a:spcAft>
                <a:spcPts val="0"/>
              </a:spcAft>
              <a:buSzPts val="675"/>
              <a:buChar char="■"/>
              <a:defRPr sz="900"/>
            </a:lvl4pPr>
            <a:lvl5pPr indent="-271462" lvl="4" marL="2286000" algn="l">
              <a:spcBef>
                <a:spcPts val="600"/>
              </a:spcBef>
              <a:spcAft>
                <a:spcPts val="0"/>
              </a:spcAft>
              <a:buSzPts val="675"/>
              <a:buChar char="■"/>
              <a:defRPr sz="900"/>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82" name="Shape 82"/>
        <p:cNvGrpSpPr/>
        <p:nvPr/>
      </p:nvGrpSpPr>
      <p:grpSpPr>
        <a:xfrm>
          <a:off x="0" y="0"/>
          <a:ext cx="0" cy="0"/>
          <a:chOff x="0" y="0"/>
          <a:chExt cx="0" cy="0"/>
        </a:xfrm>
      </p:grpSpPr>
      <p:sp>
        <p:nvSpPr>
          <p:cNvPr id="83" name="Google Shape;83;p26"/>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6677D4"/>
                </a:solidFill>
                <a:latin typeface="Arial"/>
                <a:ea typeface="Arial"/>
                <a:cs typeface="Arial"/>
                <a:sym typeface="Arial"/>
              </a:rPr>
              <a:t>+</a:t>
            </a:r>
            <a:endParaRPr/>
          </a:p>
        </p:txBody>
      </p:sp>
      <p:sp>
        <p:nvSpPr>
          <p:cNvPr id="84" name="Google Shape;84;p26"/>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88" name="Google Shape;88;p26"/>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89" name="Google Shape;89;p26"/>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90" name="Google Shape;90;p26"/>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1" name="Shape 91"/>
        <p:cNvGrpSpPr/>
        <p:nvPr/>
      </p:nvGrpSpPr>
      <p:grpSpPr>
        <a:xfrm>
          <a:off x="0" y="0"/>
          <a:ext cx="0" cy="0"/>
          <a:chOff x="0" y="0"/>
          <a:chExt cx="0" cy="0"/>
        </a:xfrm>
      </p:grpSpPr>
      <p:sp>
        <p:nvSpPr>
          <p:cNvPr id="92" name="Google Shape;92;p27"/>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5" name="Shape 95"/>
        <p:cNvGrpSpPr/>
        <p:nvPr/>
      </p:nvGrpSpPr>
      <p:grpSpPr>
        <a:xfrm>
          <a:off x="0" y="0"/>
          <a:ext cx="0" cy="0"/>
          <a:chOff x="0" y="0"/>
          <a:chExt cx="0" cy="0"/>
        </a:xfrm>
      </p:grpSpPr>
      <p:sp>
        <p:nvSpPr>
          <p:cNvPr id="96" name="Google Shape;96;p2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8" name="Shape 98"/>
        <p:cNvGrpSpPr/>
        <p:nvPr/>
      </p:nvGrpSpPr>
      <p:grpSpPr>
        <a:xfrm>
          <a:off x="0" y="0"/>
          <a:ext cx="0" cy="0"/>
          <a:chOff x="0" y="0"/>
          <a:chExt cx="0" cy="0"/>
        </a:xfrm>
      </p:grpSpPr>
      <p:sp>
        <p:nvSpPr>
          <p:cNvPr id="99" name="Google Shape;99;p29"/>
          <p:cNvSpPr/>
          <p:nvPr/>
        </p:nvSpPr>
        <p:spPr>
          <a:xfrm>
            <a:off x="282575" y="228600"/>
            <a:ext cx="3451225"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 name="Google Shape;100;p29"/>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600"/>
              <a:buFont typeface="Aria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9"/>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23850" lvl="5" marL="2743200" algn="l">
              <a:spcBef>
                <a:spcPts val="400"/>
              </a:spcBef>
              <a:spcAft>
                <a:spcPts val="0"/>
              </a:spcAft>
              <a:buSzPts val="1500"/>
              <a:buChar char="■"/>
              <a:defRPr sz="2000"/>
            </a:lvl6pPr>
            <a:lvl7pPr indent="-323850" lvl="6" marL="3200400" algn="l">
              <a:spcBef>
                <a:spcPts val="400"/>
              </a:spcBef>
              <a:spcAft>
                <a:spcPts val="0"/>
              </a:spcAft>
              <a:buSzPts val="1500"/>
              <a:buChar char="■"/>
              <a:defRPr sz="2000"/>
            </a:lvl7pPr>
            <a:lvl8pPr indent="-323850" lvl="7" marL="3657600" algn="l">
              <a:spcBef>
                <a:spcPts val="400"/>
              </a:spcBef>
              <a:spcAft>
                <a:spcPts val="0"/>
              </a:spcAft>
              <a:buSzPts val="1500"/>
              <a:buChar char="■"/>
              <a:defRPr sz="2000"/>
            </a:lvl8pPr>
            <a:lvl9pPr indent="-323850" lvl="8" marL="4114800" algn="l">
              <a:spcBef>
                <a:spcPts val="400"/>
              </a:spcBef>
              <a:spcAft>
                <a:spcPts val="0"/>
              </a:spcAft>
              <a:buSzPts val="1500"/>
              <a:buChar char="■"/>
              <a:defRPr sz="2000"/>
            </a:lvl9pPr>
          </a:lstStyle>
          <a:p/>
        </p:txBody>
      </p:sp>
      <p:sp>
        <p:nvSpPr>
          <p:cNvPr id="102" name="Google Shape;102;p29"/>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03" name="Google Shape;103;p29"/>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9"/>
          <p:cNvSpPr txBox="1"/>
          <p:nvPr>
            <p:ph idx="11" type="ftr"/>
          </p:nvPr>
        </p:nvSpPr>
        <p:spPr>
          <a:xfrm>
            <a:off x="3859305" y="6423585"/>
            <a:ext cx="331694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9"/>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5400">
                <a:solidFill>
                  <a:srgbClr val="6677D4"/>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30"/>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600"/>
              <a:buFont typeface="Aria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0"/>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400"/>
              <a:buFont typeface="Noto Sans Symbols"/>
              <a:buNone/>
              <a:defRPr b="0" i="0" sz="32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2100"/>
              <a:buFont typeface="Noto Sans Symbols"/>
              <a:buNone/>
              <a:defRPr b="0" i="0" sz="28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800"/>
              <a:buFont typeface="Noto Sans Symbols"/>
              <a:buNone/>
              <a:defRPr b="0" i="0" sz="24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500"/>
              <a:buFont typeface="Noto Sans Symbols"/>
              <a:buNone/>
              <a:defRPr b="0" i="0" sz="20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500"/>
              <a:buFont typeface="Noto Sans Symbols"/>
              <a:buNone/>
              <a:defRPr b="0" i="0" sz="2000" u="none" cap="none" strike="noStrike">
                <a:solidFill>
                  <a:srgbClr val="595959"/>
                </a:solidFill>
                <a:latin typeface="Arial"/>
                <a:ea typeface="Arial"/>
                <a:cs typeface="Arial"/>
                <a:sym typeface="Arial"/>
              </a:defRPr>
            </a:lvl5pPr>
            <a:lvl6pPr lvl="5" marR="0" rtl="0" algn="l">
              <a:spcBef>
                <a:spcPts val="400"/>
              </a:spcBef>
              <a:spcAft>
                <a:spcPts val="0"/>
              </a:spcAft>
              <a:buClr>
                <a:srgbClr val="6677D4"/>
              </a:buClr>
              <a:buSzPts val="1500"/>
              <a:buFont typeface="Noto Sans Symbols"/>
              <a:buNone/>
              <a:defRPr b="0" i="0" sz="2000" u="none" cap="none" strike="noStrike">
                <a:solidFill>
                  <a:srgbClr val="595959"/>
                </a:solidFill>
                <a:latin typeface="Arial"/>
                <a:ea typeface="Arial"/>
                <a:cs typeface="Arial"/>
                <a:sym typeface="Aria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Arial"/>
                <a:ea typeface="Arial"/>
                <a:cs typeface="Arial"/>
                <a:sym typeface="Arial"/>
              </a:defRPr>
            </a:lvl7pPr>
            <a:lvl8pPr lvl="7" marR="0" rtl="0" algn="l">
              <a:spcBef>
                <a:spcPts val="400"/>
              </a:spcBef>
              <a:spcAft>
                <a:spcPts val="0"/>
              </a:spcAft>
              <a:buClr>
                <a:srgbClr val="6677D4"/>
              </a:buClr>
              <a:buSzPts val="1500"/>
              <a:buFont typeface="Noto Sans Symbols"/>
              <a:buNone/>
              <a:defRPr b="0" i="0" sz="2000" u="none" cap="none" strike="noStrike">
                <a:solidFill>
                  <a:srgbClr val="595959"/>
                </a:solidFill>
                <a:latin typeface="Arial"/>
                <a:ea typeface="Arial"/>
                <a:cs typeface="Arial"/>
                <a:sym typeface="Aria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Arial"/>
                <a:ea typeface="Arial"/>
                <a:cs typeface="Arial"/>
                <a:sym typeface="Arial"/>
              </a:defRPr>
            </a:lvl9pPr>
          </a:lstStyle>
          <a:p/>
        </p:txBody>
      </p:sp>
      <p:sp>
        <p:nvSpPr>
          <p:cNvPr id="109" name="Google Shape;109;p30"/>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10" name="Google Shape;110;p30"/>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0"/>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0"/>
          <p:cNvSpPr txBox="1"/>
          <p:nvPr/>
        </p:nvSpPr>
        <p:spPr>
          <a:xfrm>
            <a:off x="3990110" y="3370730"/>
            <a:ext cx="220568"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6677D4"/>
                </a:solidFill>
                <a:latin typeface="Arial"/>
                <a:ea typeface="Arial"/>
                <a:cs typeface="Arial"/>
                <a:sym typeface="Arial"/>
              </a:rPr>
              <a:t>+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113" name="Shape 113"/>
        <p:cNvGrpSpPr/>
        <p:nvPr/>
      </p:nvGrpSpPr>
      <p:grpSpPr>
        <a:xfrm>
          <a:off x="0" y="0"/>
          <a:ext cx="0" cy="0"/>
          <a:chOff x="0" y="0"/>
          <a:chExt cx="0" cy="0"/>
        </a:xfrm>
      </p:grpSpPr>
      <p:sp>
        <p:nvSpPr>
          <p:cNvPr id="114" name="Google Shape;114;p31"/>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600"/>
              <a:buFont typeface="Aria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1"/>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400"/>
              <a:buFont typeface="Noto Sans Symbols"/>
              <a:buNone/>
              <a:defRPr b="0" i="0" sz="32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2100"/>
              <a:buFont typeface="Noto Sans Symbols"/>
              <a:buNone/>
              <a:defRPr b="0" i="0" sz="28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800"/>
              <a:buFont typeface="Noto Sans Symbols"/>
              <a:buNone/>
              <a:defRPr b="0" i="0" sz="24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500"/>
              <a:buFont typeface="Noto Sans Symbols"/>
              <a:buNone/>
              <a:defRPr b="0" i="0" sz="20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500"/>
              <a:buFont typeface="Noto Sans Symbols"/>
              <a:buNone/>
              <a:defRPr b="0" i="0" sz="2000" u="none" cap="none" strike="noStrike">
                <a:solidFill>
                  <a:srgbClr val="595959"/>
                </a:solidFill>
                <a:latin typeface="Arial"/>
                <a:ea typeface="Arial"/>
                <a:cs typeface="Arial"/>
                <a:sym typeface="Arial"/>
              </a:defRPr>
            </a:lvl5pPr>
            <a:lvl6pPr lvl="5" marR="0" rtl="0" algn="l">
              <a:spcBef>
                <a:spcPts val="400"/>
              </a:spcBef>
              <a:spcAft>
                <a:spcPts val="0"/>
              </a:spcAft>
              <a:buClr>
                <a:srgbClr val="6677D4"/>
              </a:buClr>
              <a:buSzPts val="1500"/>
              <a:buFont typeface="Noto Sans Symbols"/>
              <a:buNone/>
              <a:defRPr b="0" i="0" sz="2000" u="none" cap="none" strike="noStrike">
                <a:solidFill>
                  <a:srgbClr val="595959"/>
                </a:solidFill>
                <a:latin typeface="Arial"/>
                <a:ea typeface="Arial"/>
                <a:cs typeface="Arial"/>
                <a:sym typeface="Aria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Arial"/>
                <a:ea typeface="Arial"/>
                <a:cs typeface="Arial"/>
                <a:sym typeface="Arial"/>
              </a:defRPr>
            </a:lvl7pPr>
            <a:lvl8pPr lvl="7" marR="0" rtl="0" algn="l">
              <a:spcBef>
                <a:spcPts val="400"/>
              </a:spcBef>
              <a:spcAft>
                <a:spcPts val="0"/>
              </a:spcAft>
              <a:buClr>
                <a:srgbClr val="6677D4"/>
              </a:buClr>
              <a:buSzPts val="1500"/>
              <a:buFont typeface="Noto Sans Symbols"/>
              <a:buNone/>
              <a:defRPr b="0" i="0" sz="2000" u="none" cap="none" strike="noStrike">
                <a:solidFill>
                  <a:srgbClr val="595959"/>
                </a:solidFill>
                <a:latin typeface="Arial"/>
                <a:ea typeface="Arial"/>
                <a:cs typeface="Arial"/>
                <a:sym typeface="Aria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Arial"/>
                <a:ea typeface="Arial"/>
                <a:cs typeface="Arial"/>
                <a:sym typeface="Arial"/>
              </a:defRPr>
            </a:lvl9pPr>
          </a:lstStyle>
          <a:p/>
        </p:txBody>
      </p:sp>
      <p:sp>
        <p:nvSpPr>
          <p:cNvPr id="116" name="Google Shape;116;p31"/>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17" name="Google Shape;117;p3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1"/>
          <p:cNvSpPr/>
          <p:nvPr/>
        </p:nvSpPr>
        <p:spPr>
          <a:xfrm>
            <a:off x="6795247" y="1888478"/>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31"/>
          <p:cNvSpPr/>
          <p:nvPr/>
        </p:nvSpPr>
        <p:spPr>
          <a:xfrm>
            <a:off x="6802438" y="4072041"/>
            <a:ext cx="20574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31"/>
          <p:cNvSpPr txBox="1"/>
          <p:nvPr/>
        </p:nvSpPr>
        <p:spPr>
          <a:xfrm>
            <a:off x="327212" y="4632792"/>
            <a:ext cx="220568"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6677D4"/>
                </a:solidFill>
                <a:latin typeface="Arial"/>
                <a:ea typeface="Arial"/>
                <a:cs typeface="Arial"/>
                <a:sym typeface="Arial"/>
              </a:rPr>
              <a:t>+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122" name="Shape 122"/>
        <p:cNvGrpSpPr/>
        <p:nvPr/>
      </p:nvGrpSpPr>
      <p:grpSpPr>
        <a:xfrm>
          <a:off x="0" y="0"/>
          <a:ext cx="0" cy="0"/>
          <a:chOff x="0" y="0"/>
          <a:chExt cx="0" cy="0"/>
        </a:xfrm>
      </p:grpSpPr>
      <p:sp>
        <p:nvSpPr>
          <p:cNvPr id="123" name="Google Shape;123;p32"/>
          <p:cNvSpPr/>
          <p:nvPr/>
        </p:nvSpPr>
        <p:spPr>
          <a:xfrm>
            <a:off x="282574" y="228600"/>
            <a:ext cx="6387167"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32"/>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600"/>
              <a:buFont typeface="Aria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32"/>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26" name="Google Shape;126;p32"/>
          <p:cNvSpPr txBox="1"/>
          <p:nvPr>
            <p:ph idx="10" type="dt"/>
          </p:nvPr>
        </p:nvSpPr>
        <p:spPr>
          <a:xfrm>
            <a:off x="5212262" y="6235607"/>
            <a:ext cx="134839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2"/>
          <p:cNvSpPr txBox="1"/>
          <p:nvPr>
            <p:ph idx="11" type="ftr"/>
          </p:nvPr>
        </p:nvSpPr>
        <p:spPr>
          <a:xfrm>
            <a:off x="381095" y="6235607"/>
            <a:ext cx="46481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2"/>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5400">
                <a:solidFill>
                  <a:srgbClr val="6677D4"/>
                </a:solidFill>
                <a:latin typeface="Arial"/>
                <a:ea typeface="Arial"/>
                <a:cs typeface="Arial"/>
                <a:sym typeface="Arial"/>
              </a:rPr>
              <a:t>+</a:t>
            </a:r>
            <a:endParaRPr/>
          </a:p>
        </p:txBody>
      </p:sp>
      <p:sp>
        <p:nvSpPr>
          <p:cNvPr id="129" name="Google Shape;129;p32"/>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100"/>
              <a:buFont typeface="Noto Sans Symbols"/>
              <a:buNone/>
              <a:defRPr b="0" i="0" sz="28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1800"/>
              <a:buFont typeface="Noto Sans Symbols"/>
              <a:buChar char="■"/>
              <a:defRPr b="0" i="0" sz="24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500"/>
              <a:buFont typeface="Noto Sans Symbols"/>
              <a:buChar char="■"/>
              <a:defRPr b="0" i="0" sz="20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200"/>
              <a:buFont typeface="Noto Sans Symbols"/>
              <a:buChar char="■"/>
              <a:defRPr b="0" i="0" sz="1600" u="none" cap="none" strike="noStrike">
                <a:solidFill>
                  <a:srgbClr val="595959"/>
                </a:solidFill>
                <a:latin typeface="Arial"/>
                <a:ea typeface="Arial"/>
                <a:cs typeface="Arial"/>
                <a:sym typeface="Arial"/>
              </a:defRPr>
            </a:lvl5pPr>
            <a:lvl6pPr lvl="5"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7pPr>
            <a:lvl8pPr lvl="7"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9pPr>
          </a:lstStyle>
          <a:p/>
        </p:txBody>
      </p:sp>
      <p:sp>
        <p:nvSpPr>
          <p:cNvPr id="130" name="Google Shape;130;p32"/>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100"/>
              <a:buFont typeface="Noto Sans Symbols"/>
              <a:buNone/>
              <a:defRPr b="0" i="0" sz="28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1800"/>
              <a:buFont typeface="Noto Sans Symbols"/>
              <a:buChar char="■"/>
              <a:defRPr b="0" i="0" sz="24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500"/>
              <a:buFont typeface="Noto Sans Symbols"/>
              <a:buChar char="■"/>
              <a:defRPr b="0" i="0" sz="20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200"/>
              <a:buFont typeface="Noto Sans Symbols"/>
              <a:buChar char="■"/>
              <a:defRPr b="0" i="0" sz="1600" u="none" cap="none" strike="noStrike">
                <a:solidFill>
                  <a:srgbClr val="595959"/>
                </a:solidFill>
                <a:latin typeface="Arial"/>
                <a:ea typeface="Arial"/>
                <a:cs typeface="Arial"/>
                <a:sym typeface="Arial"/>
              </a:defRPr>
            </a:lvl5pPr>
            <a:lvl6pPr lvl="5"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7pPr>
            <a:lvl8pPr lvl="7"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131" name="Shape 131"/>
        <p:cNvGrpSpPr/>
        <p:nvPr/>
      </p:nvGrpSpPr>
      <p:grpSpPr>
        <a:xfrm>
          <a:off x="0" y="0"/>
          <a:ext cx="0" cy="0"/>
          <a:chOff x="0" y="0"/>
          <a:chExt cx="0" cy="0"/>
        </a:xfrm>
      </p:grpSpPr>
      <p:sp>
        <p:nvSpPr>
          <p:cNvPr id="132" name="Google Shape;132;p33"/>
          <p:cNvSpPr/>
          <p:nvPr/>
        </p:nvSpPr>
        <p:spPr>
          <a:xfrm>
            <a:off x="282575" y="228600"/>
            <a:ext cx="423545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 name="Google Shape;133;p33"/>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600"/>
              <a:buFont typeface="Aria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33"/>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35" name="Google Shape;135;p33"/>
          <p:cNvSpPr txBox="1"/>
          <p:nvPr>
            <p:ph idx="10" type="dt"/>
          </p:nvPr>
        </p:nvSpPr>
        <p:spPr>
          <a:xfrm>
            <a:off x="3048000" y="6235607"/>
            <a:ext cx="134839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3"/>
          <p:cNvSpPr txBox="1"/>
          <p:nvPr>
            <p:ph idx="11" type="ftr"/>
          </p:nvPr>
        </p:nvSpPr>
        <p:spPr>
          <a:xfrm>
            <a:off x="381095" y="6235607"/>
            <a:ext cx="25907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3"/>
          <p:cNvSpPr txBox="1"/>
          <p:nvPr>
            <p:ph idx="12" type="sldNum"/>
          </p:nvPr>
        </p:nvSpPr>
        <p:spPr>
          <a:xfrm>
            <a:off x="8305800" y="242234"/>
            <a:ext cx="554038"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8" name="Google Shape;138;p33"/>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5400">
                <a:solidFill>
                  <a:srgbClr val="6677D4"/>
                </a:solidFill>
                <a:latin typeface="Arial"/>
                <a:ea typeface="Arial"/>
                <a:cs typeface="Arial"/>
                <a:sym typeface="Arial"/>
              </a:rPr>
              <a:t>+</a:t>
            </a:r>
            <a:endParaRPr/>
          </a:p>
        </p:txBody>
      </p:sp>
      <p:sp>
        <p:nvSpPr>
          <p:cNvPr id="139" name="Google Shape;139;p33"/>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33"/>
          <p:cNvSpPr/>
          <p:nvPr/>
        </p:nvSpPr>
        <p:spPr>
          <a:xfrm>
            <a:off x="4624388" y="4534726"/>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 name="Google Shape;141;p33"/>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100"/>
              <a:buFont typeface="Noto Sans Symbols"/>
              <a:buNone/>
              <a:defRPr b="0" i="0" sz="28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1800"/>
              <a:buFont typeface="Noto Sans Symbols"/>
              <a:buChar char="■"/>
              <a:defRPr b="0" i="0" sz="24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500"/>
              <a:buFont typeface="Noto Sans Symbols"/>
              <a:buChar char="■"/>
              <a:defRPr b="0" i="0" sz="20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200"/>
              <a:buFont typeface="Noto Sans Symbols"/>
              <a:buChar char="■"/>
              <a:defRPr b="0" i="0" sz="1600" u="none" cap="none" strike="noStrike">
                <a:solidFill>
                  <a:srgbClr val="595959"/>
                </a:solidFill>
                <a:latin typeface="Arial"/>
                <a:ea typeface="Arial"/>
                <a:cs typeface="Arial"/>
                <a:sym typeface="Arial"/>
              </a:defRPr>
            </a:lvl5pPr>
            <a:lvl6pPr lvl="5"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7pPr>
            <a:lvl8pPr lvl="7"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9pPr>
          </a:lstStyle>
          <a:p/>
        </p:txBody>
      </p:sp>
      <p:sp>
        <p:nvSpPr>
          <p:cNvPr id="142" name="Google Shape;142;p33"/>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100"/>
              <a:buFont typeface="Noto Sans Symbols"/>
              <a:buNone/>
              <a:defRPr b="0" i="0" sz="28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1800"/>
              <a:buFont typeface="Noto Sans Symbols"/>
              <a:buChar char="■"/>
              <a:defRPr b="0" i="0" sz="24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500"/>
              <a:buFont typeface="Noto Sans Symbols"/>
              <a:buChar char="■"/>
              <a:defRPr b="0" i="0" sz="20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200"/>
              <a:buFont typeface="Noto Sans Symbols"/>
              <a:buChar char="■"/>
              <a:defRPr b="0" i="0" sz="1600" u="none" cap="none" strike="noStrike">
                <a:solidFill>
                  <a:srgbClr val="595959"/>
                </a:solidFill>
                <a:latin typeface="Arial"/>
                <a:ea typeface="Arial"/>
                <a:cs typeface="Arial"/>
                <a:sym typeface="Arial"/>
              </a:defRPr>
            </a:lvl5pPr>
            <a:lvl6pPr lvl="5"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7pPr>
            <a:lvl8pPr lvl="7"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9pPr>
          </a:lstStyle>
          <a:p/>
        </p:txBody>
      </p:sp>
      <p:sp>
        <p:nvSpPr>
          <p:cNvPr id="143" name="Google Shape;143;p33"/>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100"/>
              <a:buFont typeface="Noto Sans Symbols"/>
              <a:buNone/>
              <a:defRPr b="0" i="0" sz="28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1800"/>
              <a:buFont typeface="Noto Sans Symbols"/>
              <a:buChar char="■"/>
              <a:defRPr b="0" i="0" sz="24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500"/>
              <a:buFont typeface="Noto Sans Symbols"/>
              <a:buChar char="■"/>
              <a:defRPr b="0" i="0" sz="20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200"/>
              <a:buFont typeface="Noto Sans Symbols"/>
              <a:buChar char="■"/>
              <a:defRPr b="0" i="0" sz="1600" u="none" cap="none" strike="noStrike">
                <a:solidFill>
                  <a:srgbClr val="595959"/>
                </a:solidFill>
                <a:latin typeface="Arial"/>
                <a:ea typeface="Arial"/>
                <a:cs typeface="Arial"/>
                <a:sym typeface="Arial"/>
              </a:defRPr>
            </a:lvl5pPr>
            <a:lvl6pPr lvl="5"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7pPr>
            <a:lvl8pPr lvl="7"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144" name="Shape 144"/>
        <p:cNvGrpSpPr/>
        <p:nvPr/>
      </p:nvGrpSpPr>
      <p:grpSpPr>
        <a:xfrm>
          <a:off x="0" y="0"/>
          <a:ext cx="0" cy="0"/>
          <a:chOff x="0" y="0"/>
          <a:chExt cx="0" cy="0"/>
        </a:xfrm>
      </p:grpSpPr>
      <p:sp>
        <p:nvSpPr>
          <p:cNvPr id="145" name="Google Shape;145;p34"/>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600"/>
              <a:buFont typeface="Aria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34"/>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400"/>
              <a:buFont typeface="Noto Sans Symbols"/>
              <a:buNone/>
              <a:defRPr b="0" i="0" sz="32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2100"/>
              <a:buFont typeface="Noto Sans Symbols"/>
              <a:buNone/>
              <a:defRPr b="0" i="0" sz="28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800"/>
              <a:buFont typeface="Noto Sans Symbols"/>
              <a:buNone/>
              <a:defRPr b="0" i="0" sz="24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500"/>
              <a:buFont typeface="Noto Sans Symbols"/>
              <a:buNone/>
              <a:defRPr b="0" i="0" sz="20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500"/>
              <a:buFont typeface="Noto Sans Symbols"/>
              <a:buNone/>
              <a:defRPr b="0" i="0" sz="2000" u="none" cap="none" strike="noStrike">
                <a:solidFill>
                  <a:srgbClr val="595959"/>
                </a:solidFill>
                <a:latin typeface="Arial"/>
                <a:ea typeface="Arial"/>
                <a:cs typeface="Arial"/>
                <a:sym typeface="Arial"/>
              </a:defRPr>
            </a:lvl5pPr>
            <a:lvl6pPr lvl="5" marR="0" rtl="0" algn="l">
              <a:spcBef>
                <a:spcPts val="400"/>
              </a:spcBef>
              <a:spcAft>
                <a:spcPts val="0"/>
              </a:spcAft>
              <a:buClr>
                <a:srgbClr val="6677D4"/>
              </a:buClr>
              <a:buSzPts val="1500"/>
              <a:buFont typeface="Noto Sans Symbols"/>
              <a:buNone/>
              <a:defRPr b="0" i="0" sz="2000" u="none" cap="none" strike="noStrike">
                <a:solidFill>
                  <a:srgbClr val="595959"/>
                </a:solidFill>
                <a:latin typeface="Arial"/>
                <a:ea typeface="Arial"/>
                <a:cs typeface="Arial"/>
                <a:sym typeface="Aria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Arial"/>
                <a:ea typeface="Arial"/>
                <a:cs typeface="Arial"/>
                <a:sym typeface="Arial"/>
              </a:defRPr>
            </a:lvl7pPr>
            <a:lvl8pPr lvl="7" marR="0" rtl="0" algn="l">
              <a:spcBef>
                <a:spcPts val="400"/>
              </a:spcBef>
              <a:spcAft>
                <a:spcPts val="0"/>
              </a:spcAft>
              <a:buClr>
                <a:srgbClr val="6677D4"/>
              </a:buClr>
              <a:buSzPts val="1500"/>
              <a:buFont typeface="Noto Sans Symbols"/>
              <a:buNone/>
              <a:defRPr b="0" i="0" sz="2000" u="none" cap="none" strike="noStrike">
                <a:solidFill>
                  <a:srgbClr val="595959"/>
                </a:solidFill>
                <a:latin typeface="Arial"/>
                <a:ea typeface="Arial"/>
                <a:cs typeface="Arial"/>
                <a:sym typeface="Aria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Arial"/>
                <a:ea typeface="Arial"/>
                <a:cs typeface="Arial"/>
                <a:sym typeface="Arial"/>
              </a:defRPr>
            </a:lvl9pPr>
          </a:lstStyle>
          <a:p/>
        </p:txBody>
      </p:sp>
      <p:sp>
        <p:nvSpPr>
          <p:cNvPr id="147" name="Google Shape;147;p34"/>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48" name="Google Shape;148;p34"/>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4"/>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4"/>
          <p:cNvSpPr txBox="1"/>
          <p:nvPr/>
        </p:nvSpPr>
        <p:spPr>
          <a:xfrm>
            <a:off x="4750361" y="3370730"/>
            <a:ext cx="220568"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6677D4"/>
                </a:solidFill>
                <a:latin typeface="Arial"/>
                <a:ea typeface="Arial"/>
                <a:cs typeface="Arial"/>
                <a:sym typeface="Arial"/>
              </a:rPr>
              <a:t>+ </a:t>
            </a:r>
            <a:endParaRPr/>
          </a:p>
        </p:txBody>
      </p:sp>
      <p:sp>
        <p:nvSpPr>
          <p:cNvPr id="151" name="Google Shape;151;p34"/>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100"/>
              <a:buFont typeface="Noto Sans Symbols"/>
              <a:buNone/>
              <a:defRPr b="0" i="0" sz="28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1800"/>
              <a:buFont typeface="Noto Sans Symbols"/>
              <a:buChar char="■"/>
              <a:defRPr b="0" i="0" sz="24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500"/>
              <a:buFont typeface="Noto Sans Symbols"/>
              <a:buChar char="■"/>
              <a:defRPr b="0" i="0" sz="20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200"/>
              <a:buFont typeface="Noto Sans Symbols"/>
              <a:buChar char="■"/>
              <a:defRPr b="0" i="0" sz="1600" u="none" cap="none" strike="noStrike">
                <a:solidFill>
                  <a:srgbClr val="595959"/>
                </a:solidFill>
                <a:latin typeface="Arial"/>
                <a:ea typeface="Arial"/>
                <a:cs typeface="Arial"/>
                <a:sym typeface="Arial"/>
              </a:defRPr>
            </a:lvl5pPr>
            <a:lvl6pPr lvl="5"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7pPr>
            <a:lvl8pPr lvl="7"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9pPr>
          </a:lstStyle>
          <a:p/>
        </p:txBody>
      </p:sp>
      <p:sp>
        <p:nvSpPr>
          <p:cNvPr id="152" name="Google Shape;152;p34"/>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normAutofit/>
          </a:bodyPr>
          <a:lstStyle>
            <a:lvl1pPr lvl="0" marR="0" rtl="0" algn="l">
              <a:spcBef>
                <a:spcPts val="2000"/>
              </a:spcBef>
              <a:spcAft>
                <a:spcPts val="0"/>
              </a:spcAft>
              <a:buClr>
                <a:schemeClr val="accent1"/>
              </a:buClr>
              <a:buSzPts val="2100"/>
              <a:buFont typeface="Noto Sans Symbols"/>
              <a:buNone/>
              <a:defRPr b="0" i="0" sz="2800" u="none" cap="none" strike="noStrike">
                <a:solidFill>
                  <a:srgbClr val="595959"/>
                </a:solidFill>
                <a:latin typeface="Arial"/>
                <a:ea typeface="Arial"/>
                <a:cs typeface="Arial"/>
                <a:sym typeface="Arial"/>
              </a:defRPr>
            </a:lvl1pPr>
            <a:lvl2pPr lvl="1" marR="0" rtl="0" algn="l">
              <a:spcBef>
                <a:spcPts val="600"/>
              </a:spcBef>
              <a:spcAft>
                <a:spcPts val="0"/>
              </a:spcAft>
              <a:buClr>
                <a:srgbClr val="6677D4"/>
              </a:buClr>
              <a:buSzPts val="1800"/>
              <a:buFont typeface="Noto Sans Symbols"/>
              <a:buChar char="■"/>
              <a:defRPr b="0" i="0" sz="2400" u="none" cap="none" strike="noStrike">
                <a:solidFill>
                  <a:srgbClr val="595959"/>
                </a:solidFill>
                <a:latin typeface="Arial"/>
                <a:ea typeface="Arial"/>
                <a:cs typeface="Arial"/>
                <a:sym typeface="Arial"/>
              </a:defRPr>
            </a:lvl2pPr>
            <a:lvl3pPr lvl="2" marR="0" rtl="0" algn="l">
              <a:spcBef>
                <a:spcPts val="600"/>
              </a:spcBef>
              <a:spcAft>
                <a:spcPts val="0"/>
              </a:spcAft>
              <a:buClr>
                <a:schemeClr val="accent1"/>
              </a:buClr>
              <a:buSzPts val="1500"/>
              <a:buFont typeface="Noto Sans Symbols"/>
              <a:buChar char="■"/>
              <a:defRPr b="0" i="0" sz="2000" u="none" cap="none" strike="noStrike">
                <a:solidFill>
                  <a:srgbClr val="595959"/>
                </a:solidFill>
                <a:latin typeface="Arial"/>
                <a:ea typeface="Arial"/>
                <a:cs typeface="Arial"/>
                <a:sym typeface="Arial"/>
              </a:defRPr>
            </a:lvl3pPr>
            <a:lvl4pPr lvl="3" marR="0" rtl="0" algn="l">
              <a:spcBef>
                <a:spcPts val="60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4pPr>
            <a:lvl5pPr lvl="4" marR="0" rtl="0" algn="l">
              <a:spcBef>
                <a:spcPts val="600"/>
              </a:spcBef>
              <a:spcAft>
                <a:spcPts val="0"/>
              </a:spcAft>
              <a:buClr>
                <a:schemeClr val="accent1"/>
              </a:buClr>
              <a:buSzPts val="1200"/>
              <a:buFont typeface="Noto Sans Symbols"/>
              <a:buChar char="■"/>
              <a:defRPr b="0" i="0" sz="1600" u="none" cap="none" strike="noStrike">
                <a:solidFill>
                  <a:srgbClr val="595959"/>
                </a:solidFill>
                <a:latin typeface="Arial"/>
                <a:ea typeface="Arial"/>
                <a:cs typeface="Arial"/>
                <a:sym typeface="Arial"/>
              </a:defRPr>
            </a:lvl5pPr>
            <a:lvl6pPr lvl="5"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7pPr>
            <a:lvl8pPr lvl="7"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53" name="Shape 153"/>
        <p:cNvGrpSpPr/>
        <p:nvPr/>
      </p:nvGrpSpPr>
      <p:grpSpPr>
        <a:xfrm>
          <a:off x="0" y="0"/>
          <a:ext cx="0" cy="0"/>
          <a:chOff x="0" y="0"/>
          <a:chExt cx="0" cy="0"/>
        </a:xfrm>
      </p:grpSpPr>
      <p:sp>
        <p:nvSpPr>
          <p:cNvPr id="154" name="Google Shape;154;p35"/>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6677D4"/>
                </a:solidFill>
                <a:latin typeface="Arial"/>
                <a:ea typeface="Arial"/>
                <a:cs typeface="Arial"/>
                <a:sym typeface="Arial"/>
              </a:rPr>
              <a:t>+</a:t>
            </a:r>
            <a:endParaRPr/>
          </a:p>
        </p:txBody>
      </p:sp>
      <p:sp>
        <p:nvSpPr>
          <p:cNvPr id="155" name="Google Shape;155;p35"/>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5"/>
          <p:cNvSpPr txBox="1"/>
          <p:nvPr>
            <p:ph idx="1" type="body"/>
          </p:nvPr>
        </p:nvSpPr>
        <p:spPr>
          <a:xfrm rot="5400000">
            <a:off x="2204149" y="275525"/>
            <a:ext cx="4144963" cy="7556313"/>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04800" lvl="4" marL="2286000" algn="l">
              <a:spcBef>
                <a:spcPts val="600"/>
              </a:spcBef>
              <a:spcAft>
                <a:spcPts val="0"/>
              </a:spcAft>
              <a:buSzPts val="120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157" name="Google Shape;157;p3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8"/>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04800" lvl="4" marL="2286000" algn="l">
              <a:spcBef>
                <a:spcPts val="600"/>
              </a:spcBef>
              <a:spcAft>
                <a:spcPts val="0"/>
              </a:spcAft>
              <a:buSzPts val="120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24" name="Google Shape;24;p1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59" name="Shape 159"/>
        <p:cNvGrpSpPr/>
        <p:nvPr/>
      </p:nvGrpSpPr>
      <p:grpSpPr>
        <a:xfrm>
          <a:off x="0" y="0"/>
          <a:ext cx="0" cy="0"/>
          <a:chOff x="0" y="0"/>
          <a:chExt cx="0" cy="0"/>
        </a:xfrm>
      </p:grpSpPr>
      <p:sp>
        <p:nvSpPr>
          <p:cNvPr id="160" name="Google Shape;160;p36"/>
          <p:cNvSpPr txBox="1"/>
          <p:nvPr>
            <p:ph type="title"/>
          </p:nvPr>
        </p:nvSpPr>
        <p:spPr>
          <a:xfrm rot="5400000">
            <a:off x="5939815" y="3388889"/>
            <a:ext cx="4793232" cy="68131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36"/>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04800" lvl="4" marL="2286000" algn="l">
              <a:spcBef>
                <a:spcPts val="600"/>
              </a:spcBef>
              <a:spcAft>
                <a:spcPts val="0"/>
              </a:spcAft>
              <a:buSzPts val="120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162" name="Google Shape;162;p3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6"/>
          <p:cNvSpPr txBox="1"/>
          <p:nvPr/>
        </p:nvSpPr>
        <p:spPr>
          <a:xfrm rot="-5400000">
            <a:off x="8593111" y="561668"/>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6677D4"/>
                </a:solidFill>
                <a:latin typeface="Arial"/>
                <a:ea typeface="Arial"/>
                <a:cs typeface="Arial"/>
                <a:sym typeface="Arial"/>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19"/>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9"/>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29" name="Google Shape;29;p19"/>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30" name="Google Shape;30;p19"/>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2" name="Shape 32"/>
        <p:cNvGrpSpPr/>
        <p:nvPr/>
      </p:nvGrpSpPr>
      <p:grpSpPr>
        <a:xfrm>
          <a:off x="0" y="0"/>
          <a:ext cx="0" cy="0"/>
          <a:chOff x="0" y="0"/>
          <a:chExt cx="0" cy="0"/>
        </a:xfrm>
      </p:grpSpPr>
      <p:sp>
        <p:nvSpPr>
          <p:cNvPr id="33" name="Google Shape;33;p20"/>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0"/>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spcBef>
                <a:spcPts val="300"/>
              </a:spcBef>
              <a:spcAft>
                <a:spcPts val="0"/>
              </a:spcAft>
              <a:buSzPts val="1050"/>
              <a:buNone/>
              <a:defRPr sz="1400">
                <a:solidFill>
                  <a:srgbClr val="888888"/>
                </a:solidFill>
              </a:defRPr>
            </a:lvl1pPr>
            <a:lvl2pPr lvl="1" algn="ctr">
              <a:spcBef>
                <a:spcPts val="600"/>
              </a:spcBef>
              <a:spcAft>
                <a:spcPts val="0"/>
              </a:spcAft>
              <a:buSzPts val="1800"/>
              <a:buNone/>
              <a:defRPr>
                <a:solidFill>
                  <a:srgbClr val="888888"/>
                </a:solidFill>
              </a:defRPr>
            </a:lvl2pPr>
            <a:lvl3pPr lvl="2" algn="ctr">
              <a:spcBef>
                <a:spcPts val="600"/>
              </a:spcBef>
              <a:spcAft>
                <a:spcPts val="0"/>
              </a:spcAft>
              <a:buSzPts val="150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200"/>
              <a:buNone/>
              <a:defRPr>
                <a:solidFill>
                  <a:srgbClr val="888888"/>
                </a:solidFill>
              </a:defRPr>
            </a:lvl5pPr>
            <a:lvl6pPr lvl="5" algn="ctr">
              <a:spcBef>
                <a:spcPts val="360"/>
              </a:spcBef>
              <a:spcAft>
                <a:spcPts val="0"/>
              </a:spcAft>
              <a:buSzPts val="1350"/>
              <a:buNone/>
              <a:defRPr>
                <a:solidFill>
                  <a:srgbClr val="888888"/>
                </a:solidFill>
              </a:defRPr>
            </a:lvl6pPr>
            <a:lvl7pPr lvl="6" algn="ctr">
              <a:spcBef>
                <a:spcPts val="360"/>
              </a:spcBef>
              <a:spcAft>
                <a:spcPts val="0"/>
              </a:spcAft>
              <a:buSzPts val="1350"/>
              <a:buNone/>
              <a:defRPr>
                <a:solidFill>
                  <a:srgbClr val="888888"/>
                </a:solidFill>
              </a:defRPr>
            </a:lvl7pPr>
            <a:lvl8pPr lvl="7" algn="ctr">
              <a:spcBef>
                <a:spcPts val="360"/>
              </a:spcBef>
              <a:spcAft>
                <a:spcPts val="0"/>
              </a:spcAft>
              <a:buSzPts val="1350"/>
              <a:buNone/>
              <a:defRPr>
                <a:solidFill>
                  <a:srgbClr val="888888"/>
                </a:solidFill>
              </a:defRPr>
            </a:lvl8pPr>
            <a:lvl9pPr lvl="8" algn="ctr">
              <a:spcBef>
                <a:spcPts val="360"/>
              </a:spcBef>
              <a:spcAft>
                <a:spcPts val="0"/>
              </a:spcAft>
              <a:buSzPts val="1350"/>
              <a:buNone/>
              <a:defRPr>
                <a:solidFill>
                  <a:srgbClr val="888888"/>
                </a:solidFill>
              </a:defRPr>
            </a:lvl9pPr>
          </a:lstStyle>
          <a:p/>
        </p:txBody>
      </p:sp>
      <p:sp>
        <p:nvSpPr>
          <p:cNvPr id="35" name="Google Shape;35;p20"/>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0"/>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8" name="Google Shape;38;p20"/>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9" name="Google Shape;39;p20"/>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 name="Google Shape;40;p20"/>
          <p:cNvSpPr/>
          <p:nvPr/>
        </p:nvSpPr>
        <p:spPr>
          <a:xfrm>
            <a:off x="4624388" y="228600"/>
            <a:ext cx="2057400" cy="203911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1" name="Google Shape;41;p20"/>
          <p:cNvSpPr/>
          <p:nvPr/>
        </p:nvSpPr>
        <p:spPr>
          <a:xfrm>
            <a:off x="6802438" y="2377440"/>
            <a:ext cx="2057400" cy="203911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42" name="Shape 42"/>
        <p:cNvGrpSpPr/>
        <p:nvPr/>
      </p:nvGrpSpPr>
      <p:grpSpPr>
        <a:xfrm>
          <a:off x="0" y="0"/>
          <a:ext cx="0" cy="0"/>
          <a:chOff x="0" y="0"/>
          <a:chExt cx="0" cy="0"/>
        </a:xfrm>
      </p:grpSpPr>
      <p:sp>
        <p:nvSpPr>
          <p:cNvPr id="43" name="Google Shape;43;p21"/>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1"/>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04800" lvl="4" marL="2286000" algn="l">
              <a:spcBef>
                <a:spcPts val="600"/>
              </a:spcBef>
              <a:spcAft>
                <a:spcPts val="0"/>
              </a:spcAft>
              <a:buSzPts val="120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45" name="Google Shape;45;p2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600" u="none" cap="none" strike="noStrike">
                <a:solidFill>
                  <a:srgbClr val="6677D4"/>
                </a:solidFill>
                <a:latin typeface="Arial"/>
                <a:ea typeface="Arial"/>
                <a:cs typeface="Arial"/>
                <a:sym typeface="Arial"/>
              </a:rPr>
              <a:t>+</a:t>
            </a:r>
            <a:endParaRPr/>
          </a:p>
        </p:txBody>
      </p:sp>
      <p:sp>
        <p:nvSpPr>
          <p:cNvPr id="48" name="Google Shape;48;p21"/>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spcBef>
                <a:spcPts val="2000"/>
              </a:spcBef>
              <a:spcAft>
                <a:spcPts val="0"/>
              </a:spcAft>
              <a:buSzPts val="1800"/>
              <a:buNone/>
              <a:defRPr b="0" i="0" sz="2400" u="none" cap="none" strike="noStrike">
                <a:solidFill>
                  <a:schemeClr val="accent3"/>
                </a:solidFill>
                <a:latin typeface="Arial"/>
                <a:ea typeface="Arial"/>
                <a:cs typeface="Arial"/>
                <a:sym typeface="Aria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22"/>
          <p:cNvSpPr/>
          <p:nvPr/>
        </p:nvSpPr>
        <p:spPr>
          <a:xfrm>
            <a:off x="658907" y="228600"/>
            <a:ext cx="820093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 name="Google Shape;51;p22"/>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Arial"/>
              <a:buNone/>
              <a:defRPr b="0"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2"/>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1050"/>
              <a:buNone/>
              <a:defRPr sz="1400" cap="none">
                <a:solidFill>
                  <a:schemeClr val="lt1"/>
                </a:solidFill>
              </a:defRPr>
            </a:lvl1pPr>
            <a:lvl2pPr indent="-228600" lvl="1" marL="914400" algn="l">
              <a:spcBef>
                <a:spcPts val="600"/>
              </a:spcBef>
              <a:spcAft>
                <a:spcPts val="0"/>
              </a:spcAft>
              <a:buSzPts val="1350"/>
              <a:buNone/>
              <a:defRPr sz="1800">
                <a:solidFill>
                  <a:srgbClr val="888888"/>
                </a:solidFill>
              </a:defRPr>
            </a:lvl2pPr>
            <a:lvl3pPr indent="-228600" lvl="2" marL="1371600" algn="l">
              <a:spcBef>
                <a:spcPts val="600"/>
              </a:spcBef>
              <a:spcAft>
                <a:spcPts val="0"/>
              </a:spcAft>
              <a:buSzPts val="1200"/>
              <a:buNone/>
              <a:defRPr sz="1600">
                <a:solidFill>
                  <a:srgbClr val="888888"/>
                </a:solidFill>
              </a:defRPr>
            </a:lvl3pPr>
            <a:lvl4pPr indent="-228600" lvl="3" marL="1828800" algn="l">
              <a:spcBef>
                <a:spcPts val="600"/>
              </a:spcBef>
              <a:spcAft>
                <a:spcPts val="0"/>
              </a:spcAft>
              <a:buSzPts val="1050"/>
              <a:buNone/>
              <a:defRPr sz="1400">
                <a:solidFill>
                  <a:srgbClr val="888888"/>
                </a:solidFill>
              </a:defRPr>
            </a:lvl4pPr>
            <a:lvl5pPr indent="-228600" lvl="4" marL="2286000" algn="l">
              <a:spcBef>
                <a:spcPts val="600"/>
              </a:spcBef>
              <a:spcAft>
                <a:spcPts val="0"/>
              </a:spcAft>
              <a:buSzPts val="1050"/>
              <a:buNone/>
              <a:defRPr sz="1400">
                <a:solidFill>
                  <a:srgbClr val="888888"/>
                </a:solidFill>
              </a:defRPr>
            </a:lvl5pPr>
            <a:lvl6pPr indent="-228600" lvl="5" marL="2743200" algn="l">
              <a:spcBef>
                <a:spcPts val="280"/>
              </a:spcBef>
              <a:spcAft>
                <a:spcPts val="0"/>
              </a:spcAft>
              <a:buSzPts val="1050"/>
              <a:buNone/>
              <a:defRPr sz="1400">
                <a:solidFill>
                  <a:srgbClr val="888888"/>
                </a:solidFill>
              </a:defRPr>
            </a:lvl6pPr>
            <a:lvl7pPr indent="-228600" lvl="6" marL="3200400" algn="l">
              <a:spcBef>
                <a:spcPts val="280"/>
              </a:spcBef>
              <a:spcAft>
                <a:spcPts val="0"/>
              </a:spcAft>
              <a:buSzPts val="1050"/>
              <a:buNone/>
              <a:defRPr sz="1400">
                <a:solidFill>
                  <a:srgbClr val="888888"/>
                </a:solidFill>
              </a:defRPr>
            </a:lvl7pPr>
            <a:lvl8pPr indent="-228600" lvl="7" marL="3657600" algn="l">
              <a:spcBef>
                <a:spcPts val="280"/>
              </a:spcBef>
              <a:spcAft>
                <a:spcPts val="0"/>
              </a:spcAft>
              <a:buSzPts val="1050"/>
              <a:buNone/>
              <a:defRPr sz="1400">
                <a:solidFill>
                  <a:srgbClr val="888888"/>
                </a:solidFill>
              </a:defRPr>
            </a:lvl8pPr>
            <a:lvl9pPr indent="-228600" lvl="8" marL="4114800" algn="l">
              <a:spcBef>
                <a:spcPts val="280"/>
              </a:spcBef>
              <a:spcAft>
                <a:spcPts val="0"/>
              </a:spcAft>
              <a:buSzPts val="1050"/>
              <a:buNone/>
              <a:defRPr sz="1400">
                <a:solidFill>
                  <a:srgbClr val="888888"/>
                </a:solidFill>
              </a:defRPr>
            </a:lvl9pPr>
          </a:lstStyle>
          <a:p/>
        </p:txBody>
      </p:sp>
      <p:sp>
        <p:nvSpPr>
          <p:cNvPr id="53" name="Google Shape;53;p22"/>
          <p:cNvSpPr txBox="1"/>
          <p:nvPr>
            <p:ph idx="10" type="dt"/>
          </p:nvPr>
        </p:nvSpPr>
        <p:spPr>
          <a:xfrm>
            <a:off x="658906" y="6248774"/>
            <a:ext cx="14746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11" type="ftr"/>
          </p:nvPr>
        </p:nvSpPr>
        <p:spPr>
          <a:xfrm>
            <a:off x="2286000" y="6248774"/>
            <a:ext cx="5638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2"/>
          <p:cNvSpPr txBox="1"/>
          <p:nvPr>
            <p:ph idx="12" type="sldNum"/>
          </p:nvPr>
        </p:nvSpPr>
        <p:spPr>
          <a:xfrm>
            <a:off x="8305800" y="6248774"/>
            <a:ext cx="554038"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6" name="Google Shape;56;p22"/>
          <p:cNvSpPr txBox="1"/>
          <p:nvPr/>
        </p:nvSpPr>
        <p:spPr>
          <a:xfrm>
            <a:off x="2003612" y="3110754"/>
            <a:ext cx="260909"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6677D4"/>
                </a:solidFill>
                <a:latin typeface="Arial"/>
                <a:ea typeface="Arial"/>
                <a:cs typeface="Arial"/>
                <a:sym typeface="Arial"/>
              </a:rPr>
              <a:t>+</a:t>
            </a:r>
            <a:endParaRPr/>
          </a:p>
        </p:txBody>
      </p:sp>
      <p:sp>
        <p:nvSpPr>
          <p:cNvPr id="57" name="Google Shape;57;p22"/>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8" name="Shape 58"/>
        <p:cNvGrpSpPr/>
        <p:nvPr/>
      </p:nvGrpSpPr>
      <p:grpSpPr>
        <a:xfrm>
          <a:off x="0" y="0"/>
          <a:ext cx="0" cy="0"/>
          <a:chOff x="0" y="0"/>
          <a:chExt cx="0" cy="0"/>
        </a:xfrm>
      </p:grpSpPr>
      <p:sp>
        <p:nvSpPr>
          <p:cNvPr id="59" name="Google Shape;59;p23"/>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6677D4"/>
                </a:solidFill>
                <a:latin typeface="Arial"/>
                <a:ea typeface="Arial"/>
                <a:cs typeface="Arial"/>
                <a:sym typeface="Arial"/>
              </a:rPr>
              <a:t>+</a:t>
            </a:r>
            <a:endParaRPr/>
          </a:p>
        </p:txBody>
      </p:sp>
      <p:sp>
        <p:nvSpPr>
          <p:cNvPr id="60" name="Google Shape;60;p23"/>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3"/>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62" name="Google Shape;62;p23"/>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63" name="Google Shape;63;p23"/>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3" type="body"/>
          </p:nvPr>
        </p:nvSpPr>
        <p:spPr>
          <a:xfrm>
            <a:off x="497541" y="2070847"/>
            <a:ext cx="36576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spcBef>
                <a:spcPts val="0"/>
              </a:spcBef>
              <a:spcAft>
                <a:spcPts val="0"/>
              </a:spcAft>
              <a:buSzPts val="1350"/>
              <a:buNone/>
              <a:defRPr b="0" sz="1800">
                <a:solidFill>
                  <a:schemeClr val="lt1"/>
                </a:solidFill>
              </a:defRPr>
            </a:lvl1pPr>
            <a:lvl2pPr indent="-228600" lvl="1" marL="914400" algn="l">
              <a:spcBef>
                <a:spcPts val="600"/>
              </a:spcBef>
              <a:spcAft>
                <a:spcPts val="0"/>
              </a:spcAft>
              <a:buSzPts val="1500"/>
              <a:buNone/>
              <a:defRPr b="1" sz="2000"/>
            </a:lvl2pPr>
            <a:lvl3pPr indent="-228600" lvl="2" marL="1371600" algn="l">
              <a:spcBef>
                <a:spcPts val="600"/>
              </a:spcBef>
              <a:spcAft>
                <a:spcPts val="0"/>
              </a:spcAft>
              <a:buSzPts val="1350"/>
              <a:buNone/>
              <a:defRPr b="1" sz="1800"/>
            </a:lvl3pPr>
            <a:lvl4pPr indent="-228600" lvl="3" marL="1828800" algn="l">
              <a:spcBef>
                <a:spcPts val="600"/>
              </a:spcBef>
              <a:spcAft>
                <a:spcPts val="0"/>
              </a:spcAft>
              <a:buSzPts val="1200"/>
              <a:buNone/>
              <a:defRPr b="1" sz="1600"/>
            </a:lvl4pPr>
            <a:lvl5pPr indent="-228600" lvl="4" marL="2286000" algn="l">
              <a:spcBef>
                <a:spcPts val="60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66" name="Google Shape;66;p23"/>
          <p:cNvSpPr txBox="1"/>
          <p:nvPr>
            <p:ph idx="4" type="body"/>
          </p:nvPr>
        </p:nvSpPr>
        <p:spPr>
          <a:xfrm>
            <a:off x="4399878" y="2070847"/>
            <a:ext cx="3657600" cy="322729"/>
          </a:xfrm>
          <a:prstGeom prst="rect">
            <a:avLst/>
          </a:prstGeom>
          <a:solidFill>
            <a:srgbClr val="A2A2C1"/>
          </a:solidFill>
          <a:ln>
            <a:noFill/>
          </a:ln>
        </p:spPr>
        <p:txBody>
          <a:bodyPr anchorCtr="0" anchor="ctr" bIns="0" lIns="91425" spcFirstLastPara="1" rIns="91425" wrap="square" tIns="0">
            <a:noAutofit/>
          </a:bodyPr>
          <a:lstStyle>
            <a:lvl1pPr indent="-228600" lvl="0" marL="457200" algn="ctr">
              <a:spcBef>
                <a:spcPts val="0"/>
              </a:spcBef>
              <a:spcAft>
                <a:spcPts val="0"/>
              </a:spcAft>
              <a:buSzPts val="1350"/>
              <a:buNone/>
              <a:defRPr b="0" sz="1800">
                <a:solidFill>
                  <a:schemeClr val="lt1"/>
                </a:solidFill>
              </a:defRPr>
            </a:lvl1pPr>
            <a:lvl2pPr indent="-228600" lvl="1" marL="914400" algn="l">
              <a:spcBef>
                <a:spcPts val="600"/>
              </a:spcBef>
              <a:spcAft>
                <a:spcPts val="0"/>
              </a:spcAft>
              <a:buSzPts val="1500"/>
              <a:buNone/>
              <a:defRPr b="1" sz="2000"/>
            </a:lvl2pPr>
            <a:lvl3pPr indent="-228600" lvl="2" marL="1371600" algn="l">
              <a:spcBef>
                <a:spcPts val="600"/>
              </a:spcBef>
              <a:spcAft>
                <a:spcPts val="0"/>
              </a:spcAft>
              <a:buSzPts val="1350"/>
              <a:buNone/>
              <a:defRPr b="1" sz="1800"/>
            </a:lvl3pPr>
            <a:lvl4pPr indent="-228600" lvl="3" marL="1828800" algn="l">
              <a:spcBef>
                <a:spcPts val="600"/>
              </a:spcBef>
              <a:spcAft>
                <a:spcPts val="0"/>
              </a:spcAft>
              <a:buSzPts val="1200"/>
              <a:buNone/>
              <a:defRPr b="1" sz="1600"/>
            </a:lvl4pPr>
            <a:lvl5pPr indent="-228600" lvl="4" marL="2286000" algn="l">
              <a:spcBef>
                <a:spcPts val="60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67" name="Shape 67"/>
        <p:cNvGrpSpPr/>
        <p:nvPr/>
      </p:nvGrpSpPr>
      <p:grpSpPr>
        <a:xfrm>
          <a:off x="0" y="0"/>
          <a:ext cx="0" cy="0"/>
          <a:chOff x="0" y="0"/>
          <a:chExt cx="0" cy="0"/>
        </a:xfrm>
      </p:grpSpPr>
      <p:sp>
        <p:nvSpPr>
          <p:cNvPr id="68" name="Google Shape;68;p24"/>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6677D4"/>
                </a:solidFill>
                <a:latin typeface="Arial"/>
                <a:ea typeface="Arial"/>
                <a:cs typeface="Arial"/>
                <a:sym typeface="Arial"/>
              </a:rPr>
              <a:t>+</a:t>
            </a:r>
            <a:endParaRPr/>
          </a:p>
        </p:txBody>
      </p:sp>
      <p:sp>
        <p:nvSpPr>
          <p:cNvPr id="69" name="Google Shape;69;p24"/>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71" name="Google Shape;71;p24"/>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74" name="Shape 74"/>
        <p:cNvGrpSpPr/>
        <p:nvPr/>
      </p:nvGrpSpPr>
      <p:grpSpPr>
        <a:xfrm>
          <a:off x="0" y="0"/>
          <a:ext cx="0" cy="0"/>
          <a:chOff x="0" y="0"/>
          <a:chExt cx="0" cy="0"/>
        </a:xfrm>
      </p:grpSpPr>
      <p:sp>
        <p:nvSpPr>
          <p:cNvPr id="75" name="Google Shape;75;p25"/>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6677D4"/>
                </a:solidFill>
                <a:latin typeface="Arial"/>
                <a:ea typeface="Arial"/>
                <a:cs typeface="Arial"/>
                <a:sym typeface="Arial"/>
              </a:rPr>
              <a:t>+</a:t>
            </a:r>
            <a:endParaRPr/>
          </a:p>
        </p:txBody>
      </p:sp>
      <p:sp>
        <p:nvSpPr>
          <p:cNvPr id="76" name="Google Shape;76;p25"/>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5"/>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78" name="Google Shape;78;p2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81" name="Google Shape;81;p25"/>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40000">
              <a:srgbClr val="FDFDFD"/>
            </a:gs>
            <a:gs pos="100000">
              <a:srgbClr val="7A7A7A"/>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61950" lvl="0" marL="457200" marR="0" rtl="0" algn="l">
              <a:spcBef>
                <a:spcPts val="2000"/>
              </a:spcBef>
              <a:spcAft>
                <a:spcPts val="0"/>
              </a:spcAft>
              <a:buClr>
                <a:schemeClr val="accent1"/>
              </a:buClr>
              <a:buSzPts val="2100"/>
              <a:buFont typeface="Noto Sans Symbols"/>
              <a:buChar char="■"/>
              <a:defRPr b="0" i="0" sz="2800" u="none" cap="none" strike="noStrike">
                <a:solidFill>
                  <a:srgbClr val="595959"/>
                </a:solidFill>
                <a:latin typeface="Arial"/>
                <a:ea typeface="Arial"/>
                <a:cs typeface="Arial"/>
                <a:sym typeface="Arial"/>
              </a:defRPr>
            </a:lvl1pPr>
            <a:lvl2pPr indent="-342900" lvl="1" marL="914400" marR="0" rtl="0" algn="l">
              <a:spcBef>
                <a:spcPts val="600"/>
              </a:spcBef>
              <a:spcAft>
                <a:spcPts val="0"/>
              </a:spcAft>
              <a:buClr>
                <a:srgbClr val="6677D4"/>
              </a:buClr>
              <a:buSzPts val="1800"/>
              <a:buFont typeface="Noto Sans Symbols"/>
              <a:buChar char="■"/>
              <a:defRPr b="0" i="0" sz="2400" u="none" cap="none" strike="noStrike">
                <a:solidFill>
                  <a:srgbClr val="595959"/>
                </a:solidFill>
                <a:latin typeface="Arial"/>
                <a:ea typeface="Arial"/>
                <a:cs typeface="Arial"/>
                <a:sym typeface="Arial"/>
              </a:defRPr>
            </a:lvl2pPr>
            <a:lvl3pPr indent="-323850" lvl="2" marL="1371600" marR="0" rtl="0" algn="l">
              <a:spcBef>
                <a:spcPts val="600"/>
              </a:spcBef>
              <a:spcAft>
                <a:spcPts val="0"/>
              </a:spcAft>
              <a:buClr>
                <a:schemeClr val="accent1"/>
              </a:buClr>
              <a:buSzPts val="1500"/>
              <a:buFont typeface="Noto Sans Symbols"/>
              <a:buChar char="■"/>
              <a:defRPr b="0" i="0" sz="2000" u="none" cap="none" strike="noStrike">
                <a:solidFill>
                  <a:srgbClr val="595959"/>
                </a:solidFill>
                <a:latin typeface="Arial"/>
                <a:ea typeface="Arial"/>
                <a:cs typeface="Arial"/>
                <a:sym typeface="Arial"/>
              </a:defRPr>
            </a:lvl3pPr>
            <a:lvl4pPr indent="-314325" lvl="3" marL="1828800" marR="0" rtl="0" algn="l">
              <a:spcBef>
                <a:spcPts val="60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4pPr>
            <a:lvl5pPr indent="-304800" lvl="4" marL="2286000" marR="0" rtl="0" algn="l">
              <a:spcBef>
                <a:spcPts val="600"/>
              </a:spcBef>
              <a:spcAft>
                <a:spcPts val="0"/>
              </a:spcAft>
              <a:buClr>
                <a:schemeClr val="accent1"/>
              </a:buClr>
              <a:buSzPts val="1200"/>
              <a:buFont typeface="Noto Sans Symbols"/>
              <a:buChar char="■"/>
              <a:defRPr b="0" i="0" sz="1600" u="none" cap="none" strike="noStrike">
                <a:solidFill>
                  <a:srgbClr val="595959"/>
                </a:solidFill>
                <a:latin typeface="Arial"/>
                <a:ea typeface="Arial"/>
                <a:cs typeface="Arial"/>
                <a:sym typeface="Arial"/>
              </a:defRPr>
            </a:lvl5pPr>
            <a:lvl6pPr indent="-314325" lvl="5" marL="2743200"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7pPr>
            <a:lvl8pPr indent="-314325" lvl="7" marL="3657600" marR="0" rtl="0" algn="l">
              <a:spcBef>
                <a:spcPts val="360"/>
              </a:spcBef>
              <a:spcAft>
                <a:spcPts val="0"/>
              </a:spcAft>
              <a:buClr>
                <a:srgbClr val="6677D4"/>
              </a:buClr>
              <a:buSzPts val="1350"/>
              <a:buFont typeface="Noto Sans Symbols"/>
              <a:buChar char="■"/>
              <a:defRPr b="0" i="0" sz="1800" u="none" cap="none" strike="noStrike">
                <a:solidFill>
                  <a:srgbClr val="595959"/>
                </a:solidFill>
                <a:latin typeface="Arial"/>
                <a:ea typeface="Arial"/>
                <a:cs typeface="Arial"/>
                <a:sym typeface="Aria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Arial"/>
                <a:ea typeface="Arial"/>
                <a:cs typeface="Arial"/>
                <a:sym typeface="Arial"/>
              </a:defRPr>
            </a:lvl9pPr>
          </a:lstStyle>
          <a:p/>
        </p:txBody>
      </p:sp>
      <p:sp>
        <p:nvSpPr>
          <p:cNvPr id="8" name="Google Shape;8;p1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rgbClr val="59595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59595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SLB Logo Twitter.png" id="10" name="Google Shape;10;p16"/>
          <p:cNvPicPr preferRelativeResize="0"/>
          <p:nvPr/>
        </p:nvPicPr>
        <p:blipFill rotWithShape="1">
          <a:blip r:embed="rId1">
            <a:alphaModFix/>
          </a:blip>
          <a:srcRect b="0" l="0" r="0" t="0"/>
          <a:stretch/>
        </p:blipFill>
        <p:spPr>
          <a:xfrm>
            <a:off x="7682010" y="-42770"/>
            <a:ext cx="1461989" cy="146198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Arial"/>
              <a:buNone/>
            </a:pPr>
            <a:r>
              <a:rPr lang="en-US"/>
              <a:t>1: Why TBLT?</a:t>
            </a:r>
            <a:endParaRPr/>
          </a:p>
        </p:txBody>
      </p:sp>
      <p:sp>
        <p:nvSpPr>
          <p:cNvPr id="170" name="Google Shape;170;p1"/>
          <p:cNvSpPr txBox="1"/>
          <p:nvPr>
            <p:ph idx="1" type="subTitle"/>
          </p:nvPr>
        </p:nvSpPr>
        <p:spPr>
          <a:xfrm>
            <a:off x="4821238" y="5256569"/>
            <a:ext cx="4038600" cy="74855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350"/>
              <a:buNone/>
            </a:pPr>
            <a:r>
              <a:rPr lang="en-US" sz="1800">
                <a:solidFill>
                  <a:schemeClr val="accent2"/>
                </a:solidFill>
              </a:rPr>
              <a:t>Geoff Jordan</a:t>
            </a:r>
            <a:endParaRPr>
              <a:solidFill>
                <a:schemeClr val="accent2"/>
              </a:solidFill>
            </a:endParaRPr>
          </a:p>
        </p:txBody>
      </p:sp>
      <p:pic>
        <p:nvPicPr>
          <p:cNvPr descr="FQ6A2804.jpg" id="171" name="Google Shape;171;p1"/>
          <p:cNvPicPr preferRelativeResize="0"/>
          <p:nvPr>
            <p:ph idx="2" type="pic"/>
          </p:nvPr>
        </p:nvPicPr>
        <p:blipFill rotWithShape="1">
          <a:blip r:embed="rId3">
            <a:alphaModFix/>
          </a:blip>
          <a:srcRect b="16974" l="0" r="0" t="16975"/>
          <a:stretch/>
        </p:blipFill>
        <p:spPr>
          <a:xfrm>
            <a:off x="4624388" y="228600"/>
            <a:ext cx="2057400" cy="2039112"/>
          </a:xfrm>
          <a:prstGeom prst="rect">
            <a:avLst/>
          </a:prstGeom>
          <a:noFill/>
          <a:ln>
            <a:noFill/>
          </a:ln>
        </p:spPr>
      </p:pic>
      <p:pic>
        <p:nvPicPr>
          <p:cNvPr descr="IMG_1078.jpeg" id="172" name="Google Shape;172;p1"/>
          <p:cNvPicPr preferRelativeResize="0"/>
          <p:nvPr>
            <p:ph idx="3" type="pic"/>
          </p:nvPr>
        </p:nvPicPr>
        <p:blipFill rotWithShape="1">
          <a:blip r:embed="rId4">
            <a:alphaModFix/>
          </a:blip>
          <a:srcRect b="0" l="16355" r="16355" t="0"/>
          <a:stretch/>
        </p:blipFill>
        <p:spPr>
          <a:xfrm>
            <a:off x="6802438" y="2377440"/>
            <a:ext cx="2057400" cy="2039112"/>
          </a:xfrm>
          <a:prstGeom prst="rect">
            <a:avLst/>
          </a:prstGeom>
          <a:noFill/>
          <a:ln>
            <a:noFill/>
          </a:ln>
        </p:spPr>
      </p:pic>
      <p:sp>
        <p:nvSpPr>
          <p:cNvPr id="173" name="Google Shape;173;p1"/>
          <p:cNvSpPr txBox="1"/>
          <p:nvPr>
            <p:ph idx="4" type="body"/>
          </p:nvPr>
        </p:nvSpPr>
        <p:spPr>
          <a:xfrm>
            <a:off x="857250" y="759041"/>
            <a:ext cx="3086100" cy="2040905"/>
          </a:xfrm>
          <a:prstGeom prst="rect">
            <a:avLst/>
          </a:prstGeom>
          <a:noFill/>
          <a:ln>
            <a:noFill/>
          </a:ln>
        </p:spPr>
        <p:txBody>
          <a:bodyPr anchorCtr="0" anchor="t" bIns="45700" lIns="45700" spcFirstLastPara="1" rIns="45700" wrap="square" tIns="45700">
            <a:noAutofit/>
          </a:bodyPr>
          <a:lstStyle/>
          <a:p>
            <a:pPr indent="0" lvl="0" marL="0" rtl="0" algn="ctr">
              <a:spcBef>
                <a:spcPts val="0"/>
              </a:spcBef>
              <a:spcAft>
                <a:spcPts val="0"/>
              </a:spcAft>
              <a:buSzPts val="3450"/>
              <a:buNone/>
            </a:pPr>
            <a:r>
              <a:rPr lang="en-US"/>
              <a:t>TBLT: From Theory to Practice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0"/>
          <p:cNvSpPr txBox="1"/>
          <p:nvPr>
            <p:ph type="title"/>
          </p:nvPr>
        </p:nvSpPr>
        <p:spPr>
          <a:xfrm>
            <a:off x="3151418" y="674405"/>
            <a:ext cx="7177200" cy="1240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00"/>
              <a:buFont typeface="Arial"/>
              <a:buNone/>
            </a:pPr>
            <a:r>
              <a:rPr b="1" lang="en-US" sz="3200">
                <a:latin typeface="Arial"/>
                <a:ea typeface="Arial"/>
                <a:cs typeface="Arial"/>
                <a:sym typeface="Arial"/>
              </a:rPr>
              <a:t>Long’s `Third Way´: </a:t>
            </a:r>
            <a:br>
              <a:rPr b="1" lang="en-US" sz="3200">
                <a:latin typeface="Arial"/>
                <a:ea typeface="Arial"/>
                <a:cs typeface="Arial"/>
                <a:sym typeface="Arial"/>
              </a:rPr>
            </a:br>
            <a:r>
              <a:rPr b="1" lang="en-US" sz="3200">
                <a:latin typeface="Arial"/>
                <a:ea typeface="Arial"/>
                <a:cs typeface="Arial"/>
                <a:sym typeface="Arial"/>
              </a:rPr>
              <a:t>Tasks + Focus on Form </a:t>
            </a:r>
            <a:endParaRPr/>
          </a:p>
        </p:txBody>
      </p:sp>
      <p:sp>
        <p:nvSpPr>
          <p:cNvPr id="230" name="Google Shape;230;p10"/>
          <p:cNvSpPr txBox="1"/>
          <p:nvPr>
            <p:ph idx="1" type="body"/>
          </p:nvPr>
        </p:nvSpPr>
        <p:spPr>
          <a:xfrm>
            <a:off x="576961" y="3042299"/>
            <a:ext cx="8145000" cy="3815700"/>
          </a:xfrm>
          <a:prstGeom prst="rect">
            <a:avLst/>
          </a:prstGeom>
          <a:noFill/>
          <a:ln>
            <a:noFill/>
          </a:ln>
        </p:spPr>
        <p:txBody>
          <a:bodyPr anchorCtr="0" anchor="t" bIns="45700" lIns="91425" spcFirstLastPara="1" rIns="91425" wrap="square" tIns="45700">
            <a:normAutofit lnSpcReduction="10000"/>
          </a:bodyPr>
          <a:lstStyle/>
          <a:p>
            <a:pPr indent="-228600" lvl="0" marL="228600" rtl="0" algn="l">
              <a:spcBef>
                <a:spcPts val="0"/>
              </a:spcBef>
              <a:spcAft>
                <a:spcPts val="0"/>
              </a:spcAft>
              <a:buSzPts val="2100"/>
              <a:buChar char="■"/>
            </a:pPr>
            <a:r>
              <a:rPr lang="en-US"/>
              <a:t> Analytic syllabus (focus on meaning) + temporary shifts in attention to form, triggered by communication issues (compare FonFS with FonF.) </a:t>
            </a:r>
            <a:endParaRPr/>
          </a:p>
          <a:p>
            <a:pPr indent="-228600" lvl="0" marL="228600" rtl="0" algn="l">
              <a:spcBef>
                <a:spcPts val="2000"/>
              </a:spcBef>
              <a:spcAft>
                <a:spcPts val="0"/>
              </a:spcAft>
              <a:buSzPts val="2100"/>
              <a:buChar char="■"/>
            </a:pPr>
            <a:r>
              <a:rPr lang="en-US"/>
              <a:t>Needs Analysis to identify Target Tasks </a:t>
            </a:r>
            <a:endParaRPr/>
          </a:p>
          <a:p>
            <a:pPr indent="-228600" lvl="0" marL="228600" rtl="0" algn="l">
              <a:spcBef>
                <a:spcPts val="2000"/>
              </a:spcBef>
              <a:spcAft>
                <a:spcPts val="0"/>
              </a:spcAft>
              <a:buSzPts val="2100"/>
              <a:buChar char="■"/>
            </a:pPr>
            <a:r>
              <a:rPr lang="en-US"/>
              <a:t>Sequences of Pedagogic tasks = syllabus </a:t>
            </a:r>
            <a:endParaRPr/>
          </a:p>
          <a:p>
            <a:pPr indent="-95250" lvl="0" marL="228600" rtl="0" algn="l">
              <a:spcBef>
                <a:spcPts val="2000"/>
              </a:spcBef>
              <a:spcAft>
                <a:spcPts val="0"/>
              </a:spcAft>
              <a:buSzPts val="2100"/>
              <a:buNone/>
            </a:pPr>
            <a:r>
              <a:t/>
            </a:r>
            <a:endParaRPr/>
          </a:p>
        </p:txBody>
      </p:sp>
      <p:pic>
        <p:nvPicPr>
          <p:cNvPr id="231" name="Google Shape;231;p10"/>
          <p:cNvPicPr preferRelativeResize="0"/>
          <p:nvPr/>
        </p:nvPicPr>
        <p:blipFill>
          <a:blip r:embed="rId3">
            <a:alphaModFix/>
          </a:blip>
          <a:stretch>
            <a:fillRect/>
          </a:stretch>
        </p:blipFill>
        <p:spPr>
          <a:xfrm>
            <a:off x="705375" y="351050"/>
            <a:ext cx="2282701" cy="2372749"/>
          </a:xfrm>
          <a:prstGeom prst="rect">
            <a:avLst/>
          </a:prstGeom>
          <a:noFill/>
          <a:ln>
            <a:noFill/>
          </a:ln>
          <a:effectLst>
            <a:outerShdw blurRad="57150" rotWithShape="0" algn="bl" dir="4620000" dist="85725">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p:cNvSpPr txBox="1"/>
          <p:nvPr>
            <p:ph type="title"/>
          </p:nvPr>
        </p:nvSpPr>
        <p:spPr>
          <a:xfrm>
            <a:off x="249901" y="688770"/>
            <a:ext cx="7177162" cy="7067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b="1" lang="en-US">
                <a:latin typeface="Arial"/>
                <a:ea typeface="Arial"/>
                <a:cs typeface="Arial"/>
                <a:sym typeface="Arial"/>
              </a:rPr>
              <a:t>Advantages of Long’s TBLT </a:t>
            </a:r>
            <a:endParaRPr/>
          </a:p>
        </p:txBody>
      </p:sp>
      <p:sp>
        <p:nvSpPr>
          <p:cNvPr id="237" name="Google Shape;237;p11"/>
          <p:cNvSpPr txBox="1"/>
          <p:nvPr>
            <p:ph idx="1" type="body"/>
          </p:nvPr>
        </p:nvSpPr>
        <p:spPr>
          <a:xfrm>
            <a:off x="391942" y="1704213"/>
            <a:ext cx="7556313" cy="3693981"/>
          </a:xfrm>
          <a:prstGeom prst="rect">
            <a:avLst/>
          </a:prstGeom>
          <a:noFill/>
          <a:ln>
            <a:noFill/>
          </a:ln>
        </p:spPr>
        <p:txBody>
          <a:bodyPr anchorCtr="0" anchor="t" bIns="45700" lIns="91425" spcFirstLastPara="1" rIns="91425" wrap="square" tIns="45700">
            <a:normAutofit fontScale="25000" lnSpcReduction="20000"/>
          </a:bodyPr>
          <a:lstStyle/>
          <a:p>
            <a:pPr indent="-266700" lvl="0" marL="457200" marR="0" rtl="0" algn="l">
              <a:lnSpc>
                <a:spcPct val="150000"/>
              </a:lnSpc>
              <a:spcBef>
                <a:spcPts val="0"/>
              </a:spcBef>
              <a:spcAft>
                <a:spcPts val="0"/>
              </a:spcAft>
              <a:buSzPts val="600"/>
              <a:buChar char="■"/>
            </a:pPr>
            <a:r>
              <a:rPr lang="en-US" sz="9600"/>
              <a:t>Strong version of TBLT</a:t>
            </a:r>
            <a:endParaRPr sz="9600"/>
          </a:p>
          <a:p>
            <a:pPr indent="-266700" lvl="0" marL="457200" marR="0" rtl="0" algn="l">
              <a:lnSpc>
                <a:spcPct val="150000"/>
              </a:lnSpc>
              <a:spcBef>
                <a:spcPts val="1000"/>
              </a:spcBef>
              <a:spcAft>
                <a:spcPts val="0"/>
              </a:spcAft>
              <a:buSzPts val="600"/>
              <a:buChar char="■"/>
            </a:pPr>
            <a:r>
              <a:rPr lang="en-US" sz="9600"/>
              <a:t>Employs an analytic syllabus with a focus on form </a:t>
            </a:r>
            <a:endParaRPr sz="9600"/>
          </a:p>
          <a:p>
            <a:pPr indent="-266700" lvl="0" marL="457200" marR="0" rtl="0" algn="l">
              <a:lnSpc>
                <a:spcPct val="150000"/>
              </a:lnSpc>
              <a:spcBef>
                <a:spcPts val="1000"/>
              </a:spcBef>
              <a:spcAft>
                <a:spcPts val="0"/>
              </a:spcAft>
              <a:buSzPts val="600"/>
              <a:buChar char="■"/>
            </a:pPr>
            <a:r>
              <a:rPr lang="en-US" sz="9600"/>
              <a:t>Based on prime importance of implicit learning to develop procedural knowledge but acknowledges need for intentional, explicit learning of “fragile features”</a:t>
            </a:r>
            <a:endParaRPr sz="9600"/>
          </a:p>
          <a:p>
            <a:pPr indent="-266700" lvl="0" marL="457200" marR="0" rtl="0" algn="l">
              <a:lnSpc>
                <a:spcPct val="150000"/>
              </a:lnSpc>
              <a:spcBef>
                <a:spcPts val="1000"/>
              </a:spcBef>
              <a:spcAft>
                <a:spcPts val="0"/>
              </a:spcAft>
              <a:buSzPts val="600"/>
              <a:buChar char="■"/>
            </a:pPr>
            <a:r>
              <a:rPr lang="en-US" sz="9600"/>
              <a:t>Has psycholinguistic credibility</a:t>
            </a:r>
            <a:endParaRPr/>
          </a:p>
          <a:p>
            <a:pPr indent="-145256" lvl="0" marL="228600" rtl="0" algn="l">
              <a:spcBef>
                <a:spcPts val="2000"/>
              </a:spcBef>
              <a:spcAft>
                <a:spcPts val="0"/>
              </a:spcAft>
              <a:buSzPct val="75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2"/>
          <p:cNvSpPr txBox="1"/>
          <p:nvPr>
            <p:ph type="title"/>
          </p:nvPr>
        </p:nvSpPr>
        <p:spPr>
          <a:xfrm>
            <a:off x="498475" y="484094"/>
            <a:ext cx="7177162" cy="74102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Arial"/>
              <a:buNone/>
            </a:pPr>
            <a:r>
              <a:rPr b="1" lang="en-US">
                <a:latin typeface="Arial"/>
                <a:ea typeface="Arial"/>
                <a:cs typeface="Arial"/>
                <a:sym typeface="Arial"/>
              </a:rPr>
              <a:t>Advantages (cont.)</a:t>
            </a:r>
            <a:endParaRPr/>
          </a:p>
        </p:txBody>
      </p:sp>
      <p:sp>
        <p:nvSpPr>
          <p:cNvPr id="243" name="Google Shape;243;p12"/>
          <p:cNvSpPr txBox="1"/>
          <p:nvPr>
            <p:ph idx="1" type="body"/>
          </p:nvPr>
        </p:nvSpPr>
        <p:spPr>
          <a:xfrm>
            <a:off x="427453" y="2016711"/>
            <a:ext cx="7556313" cy="4144963"/>
          </a:xfrm>
          <a:prstGeom prst="rect">
            <a:avLst/>
          </a:prstGeom>
          <a:noFill/>
          <a:ln>
            <a:noFill/>
          </a:ln>
        </p:spPr>
        <p:txBody>
          <a:bodyPr anchorCtr="0" anchor="t" bIns="45700" lIns="91425" spcFirstLastPara="1" rIns="91425" wrap="square" tIns="45700">
            <a:normAutofit fontScale="25000" lnSpcReduction="20000"/>
          </a:bodyPr>
          <a:lstStyle/>
          <a:p>
            <a:pPr indent="-266700" lvl="0" marL="457200" rtl="0" algn="l">
              <a:lnSpc>
                <a:spcPct val="150000"/>
              </a:lnSpc>
              <a:spcBef>
                <a:spcPts val="0"/>
              </a:spcBef>
              <a:spcAft>
                <a:spcPts val="0"/>
              </a:spcAft>
              <a:buSzPts val="600"/>
              <a:buChar char="■"/>
            </a:pPr>
            <a:r>
              <a:rPr lang="en-US" sz="9600"/>
              <a:t>Embodies genuine learner-centeredness</a:t>
            </a:r>
            <a:endParaRPr/>
          </a:p>
          <a:p>
            <a:pPr indent="-266700" lvl="0" marL="457200" rtl="0" algn="l">
              <a:lnSpc>
                <a:spcPct val="150000"/>
              </a:lnSpc>
              <a:spcBef>
                <a:spcPts val="1000"/>
              </a:spcBef>
              <a:spcAft>
                <a:spcPts val="0"/>
              </a:spcAft>
              <a:buSzPts val="600"/>
              <a:buChar char="■"/>
            </a:pPr>
            <a:r>
              <a:rPr lang="en-US" sz="9600"/>
              <a:t>Course content in TBLT is determined by learner needs and interests, not an externally imposed grammatical syllabus.</a:t>
            </a:r>
            <a:endParaRPr/>
          </a:p>
          <a:p>
            <a:pPr indent="-266700" lvl="0" marL="457200" rtl="0" algn="l">
              <a:lnSpc>
                <a:spcPct val="150000"/>
              </a:lnSpc>
              <a:spcBef>
                <a:spcPts val="1000"/>
              </a:spcBef>
              <a:spcAft>
                <a:spcPts val="0"/>
              </a:spcAft>
              <a:buSzPts val="600"/>
              <a:buChar char="■"/>
            </a:pPr>
            <a:r>
              <a:rPr lang="en-US" sz="9600"/>
              <a:t>Attention to language form is reactive, i.e., responsive to the learner’s “internal syllabus.”</a:t>
            </a:r>
            <a:endParaRPr/>
          </a:p>
          <a:p>
            <a:pPr indent="-114300" lvl="2" marL="685800" rtl="0" algn="l">
              <a:spcBef>
                <a:spcPts val="1000"/>
              </a:spcBef>
              <a:spcAft>
                <a:spcPts val="0"/>
              </a:spcAft>
              <a:buSzPct val="75000"/>
              <a:buNone/>
            </a:pPr>
            <a:r>
              <a:t/>
            </a:r>
            <a:endParaRPr sz="9600"/>
          </a:p>
          <a:p>
            <a:pPr indent="0" lvl="0" marL="0" rtl="0" algn="l">
              <a:spcBef>
                <a:spcPts val="2000"/>
              </a:spcBef>
              <a:spcAft>
                <a:spcPts val="0"/>
              </a:spcAft>
              <a:buSzPct val="75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1000"/>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animEffect filter="fade" transition="in">
                                      <p:cBhvr>
                                        <p:cTn dur="1000"/>
                                        <p:tgtEl>
                                          <p:spTgt spid="2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animEffect filter="fade" transition="in">
                                      <p:cBhvr>
                                        <p:cTn dur="1000"/>
                                        <p:tgtEl>
                                          <p:spTgt spid="2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animEffect filter="fade" transition="in">
                                      <p:cBhvr>
                                        <p:cTn dur="1000"/>
                                        <p:tgtEl>
                                          <p:spTgt spid="2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4" st="4"/>
                                            </p:txEl>
                                          </p:spTgt>
                                        </p:tgtEl>
                                        <p:attrNameLst>
                                          <p:attrName>style.visibility</p:attrName>
                                        </p:attrNameLst>
                                      </p:cBhvr>
                                      <p:to>
                                        <p:strVal val="visible"/>
                                      </p:to>
                                    </p:set>
                                    <p:animEffect filter="fade" transition="in">
                                      <p:cBhvr>
                                        <p:cTn dur="1000"/>
                                        <p:tgtEl>
                                          <p:spTgt spid="24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3"/>
          <p:cNvSpPr txBox="1"/>
          <p:nvPr>
            <p:ph type="title"/>
          </p:nvPr>
        </p:nvSpPr>
        <p:spPr>
          <a:xfrm>
            <a:off x="532725" y="732398"/>
            <a:ext cx="7177200" cy="748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Arial"/>
              <a:buNone/>
            </a:pPr>
            <a:r>
              <a:rPr b="1" lang="en-US">
                <a:latin typeface="Arial"/>
                <a:ea typeface="Arial"/>
                <a:cs typeface="Arial"/>
                <a:sym typeface="Arial"/>
              </a:rPr>
              <a:t>Other advantages</a:t>
            </a:r>
            <a:endParaRPr/>
          </a:p>
        </p:txBody>
      </p:sp>
      <p:sp>
        <p:nvSpPr>
          <p:cNvPr id="249" name="Google Shape;249;p13"/>
          <p:cNvSpPr txBox="1"/>
          <p:nvPr>
            <p:ph idx="1" type="body"/>
          </p:nvPr>
        </p:nvSpPr>
        <p:spPr>
          <a:xfrm>
            <a:off x="926575" y="1743875"/>
            <a:ext cx="7044600" cy="3478800"/>
          </a:xfrm>
          <a:prstGeom prst="rect">
            <a:avLst/>
          </a:prstGeom>
          <a:noFill/>
          <a:ln>
            <a:noFill/>
          </a:ln>
        </p:spPr>
        <p:txBody>
          <a:bodyPr anchorCtr="0" anchor="t" bIns="45700" lIns="91425" spcFirstLastPara="1" rIns="91425" wrap="square" tIns="45700">
            <a:normAutofit fontScale="25000" lnSpcReduction="20000"/>
          </a:bodyPr>
          <a:lstStyle/>
          <a:p>
            <a:pPr indent="-266700" lvl="0" marL="457200" marR="0" rtl="0" algn="l">
              <a:lnSpc>
                <a:spcPct val="150000"/>
              </a:lnSpc>
              <a:spcBef>
                <a:spcPts val="0"/>
              </a:spcBef>
              <a:spcAft>
                <a:spcPts val="0"/>
              </a:spcAft>
              <a:buSzPts val="600"/>
              <a:buChar char="■"/>
            </a:pPr>
            <a:r>
              <a:rPr lang="en-US" sz="9600"/>
              <a:t>Learning by doing and collaborative learning are central</a:t>
            </a:r>
            <a:endParaRPr sz="9600"/>
          </a:p>
          <a:p>
            <a:pPr indent="-266700" lvl="0" marL="457200" marR="0" rtl="0" algn="l">
              <a:lnSpc>
                <a:spcPct val="150000"/>
              </a:lnSpc>
              <a:spcBef>
                <a:spcPts val="1000"/>
              </a:spcBef>
              <a:spcAft>
                <a:spcPts val="0"/>
              </a:spcAft>
              <a:buSzPts val="600"/>
              <a:buChar char="■"/>
            </a:pPr>
            <a:r>
              <a:rPr lang="en-US" sz="9600"/>
              <a:t>The classroom climate is egalitarian</a:t>
            </a:r>
            <a:endParaRPr sz="9600"/>
          </a:p>
          <a:p>
            <a:pPr indent="-266700" lvl="0" marL="457200" marR="0" rtl="0" algn="l">
              <a:lnSpc>
                <a:spcPct val="150000"/>
              </a:lnSpc>
              <a:spcBef>
                <a:spcPts val="1000"/>
              </a:spcBef>
              <a:spcAft>
                <a:spcPts val="0"/>
              </a:spcAft>
              <a:buSzPts val="600"/>
              <a:buChar char="■"/>
            </a:pPr>
            <a:r>
              <a:rPr lang="en-US" sz="9600"/>
              <a:t>Teacher as facilitator of learning (guide, not god)</a:t>
            </a:r>
            <a:endParaRPr sz="9600"/>
          </a:p>
          <a:p>
            <a:pPr indent="-266700" lvl="0" marL="457200" marR="0" rtl="0" algn="l">
              <a:lnSpc>
                <a:spcPct val="150000"/>
              </a:lnSpc>
              <a:spcBef>
                <a:spcPts val="1000"/>
              </a:spcBef>
              <a:spcAft>
                <a:spcPts val="0"/>
              </a:spcAft>
              <a:buSzPts val="600"/>
              <a:buChar char="■"/>
            </a:pPr>
            <a:r>
              <a:rPr lang="en-US" sz="9600"/>
              <a:t>Assessment is criterion-referenced, not norm-referenced</a:t>
            </a:r>
            <a:endParaRPr sz="6699"/>
          </a:p>
          <a:p>
            <a:pPr indent="-230187" lvl="0" marL="457200" rtl="0" algn="l">
              <a:spcBef>
                <a:spcPts val="1000"/>
              </a:spcBef>
              <a:spcAft>
                <a:spcPts val="0"/>
              </a:spcAft>
              <a:buSzPts val="25"/>
              <a:buChar char="■"/>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animEffect filter="fade" transition="in">
                                      <p:cBhvr>
                                        <p:cTn dur="1000"/>
                                        <p:tgtEl>
                                          <p:spTgt spid="2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animEffect filter="fade" transition="in">
                                      <p:cBhvr>
                                        <p:cTn dur="1000"/>
                                        <p:tgtEl>
                                          <p:spTgt spid="2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2" st="2"/>
                                            </p:txEl>
                                          </p:spTgt>
                                        </p:tgtEl>
                                        <p:attrNameLst>
                                          <p:attrName>style.visibility</p:attrName>
                                        </p:attrNameLst>
                                      </p:cBhvr>
                                      <p:to>
                                        <p:strVal val="visible"/>
                                      </p:to>
                                    </p:set>
                                    <p:animEffect filter="fade" transition="in">
                                      <p:cBhvr>
                                        <p:cTn dur="1000"/>
                                        <p:tgtEl>
                                          <p:spTgt spid="2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3" st="3"/>
                                            </p:txEl>
                                          </p:spTgt>
                                        </p:tgtEl>
                                        <p:attrNameLst>
                                          <p:attrName>style.visibility</p:attrName>
                                        </p:attrNameLst>
                                      </p:cBhvr>
                                      <p:to>
                                        <p:strVal val="visible"/>
                                      </p:to>
                                    </p:set>
                                    <p:animEffect filter="fade" transition="in">
                                      <p:cBhvr>
                                        <p:cTn dur="1000"/>
                                        <p:tgtEl>
                                          <p:spTgt spid="2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4" st="4"/>
                                            </p:txEl>
                                          </p:spTgt>
                                        </p:tgtEl>
                                        <p:attrNameLst>
                                          <p:attrName>style.visibility</p:attrName>
                                        </p:attrNameLst>
                                      </p:cBhvr>
                                      <p:to>
                                        <p:strVal val="visible"/>
                                      </p:to>
                                    </p:set>
                                    <p:animEffect filter="fade" transition="in">
                                      <p:cBhvr>
                                        <p:cTn dur="1000"/>
                                        <p:tgtEl>
                                          <p:spTgt spid="24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4"/>
          <p:cNvSpPr txBox="1"/>
          <p:nvPr>
            <p:ph type="title"/>
          </p:nvPr>
        </p:nvSpPr>
        <p:spPr>
          <a:xfrm>
            <a:off x="324700" y="359594"/>
            <a:ext cx="7177200" cy="1116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t>Rationale </a:t>
            </a:r>
            <a:endParaRPr/>
          </a:p>
        </p:txBody>
      </p:sp>
      <p:sp>
        <p:nvSpPr>
          <p:cNvPr id="255" name="Google Shape;255;p14"/>
          <p:cNvSpPr txBox="1"/>
          <p:nvPr>
            <p:ph idx="1" type="body"/>
          </p:nvPr>
        </p:nvSpPr>
        <p:spPr>
          <a:xfrm>
            <a:off x="444596" y="1098684"/>
            <a:ext cx="8254800" cy="5372700"/>
          </a:xfrm>
          <a:prstGeom prst="rect">
            <a:avLst/>
          </a:prstGeom>
          <a:noFill/>
          <a:ln>
            <a:noFill/>
          </a:ln>
        </p:spPr>
        <p:txBody>
          <a:bodyPr anchorCtr="0" anchor="t" bIns="45700" lIns="91425" spcFirstLastPara="1" rIns="91425" wrap="square" tIns="45700">
            <a:normAutofit fontScale="47500" lnSpcReduction="10000"/>
          </a:bodyPr>
          <a:lstStyle/>
          <a:p>
            <a:pPr indent="-218598" lvl="0" marL="228600" rtl="0" algn="l">
              <a:spcBef>
                <a:spcPts val="0"/>
              </a:spcBef>
              <a:spcAft>
                <a:spcPts val="0"/>
              </a:spcAft>
              <a:buSzPct val="75000"/>
              <a:buChar char="■"/>
            </a:pPr>
            <a:r>
              <a:rPr b="0" i="0" lang="en-US">
                <a:solidFill>
                  <a:srgbClr val="262626"/>
                </a:solidFill>
                <a:latin typeface="Arial"/>
                <a:ea typeface="Arial"/>
                <a:cs typeface="Arial"/>
                <a:sym typeface="Arial"/>
              </a:rPr>
              <a:t>1. Doughty (2003) </a:t>
            </a:r>
            <a:endParaRPr/>
          </a:p>
          <a:p>
            <a:pPr indent="0" lvl="0" marL="0" rtl="0" algn="l">
              <a:spcBef>
                <a:spcPts val="2000"/>
              </a:spcBef>
              <a:spcAft>
                <a:spcPts val="0"/>
              </a:spcAft>
              <a:buSzPct val="75000"/>
              <a:buNone/>
            </a:pPr>
            <a:r>
              <a:rPr b="0" i="1" lang="en-US">
                <a:solidFill>
                  <a:srgbClr val="262626"/>
                </a:solidFill>
                <a:latin typeface="Arial"/>
                <a:ea typeface="Arial"/>
                <a:cs typeface="Arial"/>
                <a:sym typeface="Arial"/>
              </a:rPr>
              <a:t>In sum, the findings of a pervasive implicit mode of learning, and the limited role of explicit learning in improving performance in complex control tasks, point to a default mode for SLA that is fundamentally implicit, and to the need to avoid declarative knowledge when designing L2 pedagogical procedures.</a:t>
            </a:r>
            <a:endParaRPr b="0" i="0">
              <a:solidFill>
                <a:srgbClr val="262626"/>
              </a:solidFill>
              <a:latin typeface="Arial"/>
              <a:ea typeface="Arial"/>
              <a:cs typeface="Arial"/>
              <a:sym typeface="Arial"/>
            </a:endParaRPr>
          </a:p>
          <a:p>
            <a:pPr indent="-218598" lvl="0" marL="228600" rtl="0" algn="l">
              <a:spcBef>
                <a:spcPts val="2000"/>
              </a:spcBef>
              <a:spcAft>
                <a:spcPts val="0"/>
              </a:spcAft>
              <a:buSzPct val="75000"/>
              <a:buChar char="■"/>
            </a:pPr>
            <a:r>
              <a:rPr b="0" i="0" lang="en-US">
                <a:solidFill>
                  <a:srgbClr val="262626"/>
                </a:solidFill>
                <a:latin typeface="Arial"/>
                <a:ea typeface="Arial"/>
                <a:cs typeface="Arial"/>
                <a:sym typeface="Arial"/>
              </a:rPr>
              <a:t>2. Nick Ellis (2005)</a:t>
            </a:r>
            <a:endParaRPr/>
          </a:p>
          <a:p>
            <a:pPr indent="0" lvl="0" marL="0" rtl="0" algn="l">
              <a:spcBef>
                <a:spcPts val="2000"/>
              </a:spcBef>
              <a:spcAft>
                <a:spcPts val="0"/>
              </a:spcAft>
              <a:buSzPct val="75000"/>
              <a:buNone/>
            </a:pPr>
            <a:r>
              <a:rPr i="1" lang="en-US">
                <a:solidFill>
                  <a:srgbClr val="262626"/>
                </a:solidFill>
              </a:rPr>
              <a:t>T</a:t>
            </a:r>
            <a:r>
              <a:rPr b="0" i="1" lang="en-US">
                <a:solidFill>
                  <a:srgbClr val="262626"/>
                </a:solidFill>
                <a:latin typeface="Arial"/>
                <a:ea typeface="Arial"/>
                <a:cs typeface="Arial"/>
                <a:sym typeface="Arial"/>
              </a:rPr>
              <a:t>he bulk of language acquisition is implicit learning from usage. Most knowledge is tacit knowledge; most learning is implicit; the vast majority of our cognitive processing is unconscious</a:t>
            </a:r>
            <a:r>
              <a:rPr b="0" i="0" lang="en-US">
                <a:solidFill>
                  <a:srgbClr val="262626"/>
                </a:solidFill>
                <a:latin typeface="Arial"/>
                <a:ea typeface="Arial"/>
                <a:cs typeface="Arial"/>
                <a:sym typeface="Arial"/>
              </a:rPr>
              <a:t>.</a:t>
            </a:r>
            <a:endParaRPr/>
          </a:p>
          <a:p>
            <a:pPr indent="-218598" lvl="0" marL="228600" rtl="0" algn="l">
              <a:spcBef>
                <a:spcPts val="2000"/>
              </a:spcBef>
              <a:spcAft>
                <a:spcPts val="0"/>
              </a:spcAft>
              <a:buSzPct val="75000"/>
              <a:buChar char="■"/>
            </a:pPr>
            <a:r>
              <a:rPr b="0" i="0" lang="en-US">
                <a:solidFill>
                  <a:srgbClr val="262626"/>
                </a:solidFill>
                <a:latin typeface="Arial"/>
                <a:ea typeface="Arial"/>
                <a:cs typeface="Arial"/>
                <a:sym typeface="Arial"/>
              </a:rPr>
              <a:t>3. Whong, Gil and Marsden (2014) </a:t>
            </a:r>
            <a:endParaRPr/>
          </a:p>
          <a:p>
            <a:pPr indent="0" lvl="0" marL="0" rtl="0" algn="l">
              <a:spcBef>
                <a:spcPts val="2000"/>
              </a:spcBef>
              <a:spcAft>
                <a:spcPts val="0"/>
              </a:spcAft>
              <a:buSzPct val="75000"/>
              <a:buNone/>
            </a:pPr>
            <a:r>
              <a:rPr b="0" i="1" lang="en-US">
                <a:solidFill>
                  <a:srgbClr val="262626"/>
                </a:solidFill>
                <a:latin typeface="Arial"/>
                <a:ea typeface="Arial"/>
                <a:cs typeface="Arial"/>
                <a:sym typeface="Arial"/>
              </a:rPr>
              <a:t>Implicit learning is more basic and more important  than explicit learning, and superior.  Access to implicit knowledge is automatic and fast, and is what underlies listening comprehension, spontaneous  speech, and fluency. It is the result of deeper processing and is more durable as a result, and it obviates the need for explicit knowledge, freeing up attentional resources for a speaker to focus on message content.</a:t>
            </a:r>
            <a:endParaRPr b="0" i="0">
              <a:solidFill>
                <a:srgbClr val="262626"/>
              </a:solidFill>
              <a:latin typeface="Arial"/>
              <a:ea typeface="Arial"/>
              <a:cs typeface="Arial"/>
              <a:sym typeface="Arial"/>
            </a:endParaRPr>
          </a:p>
          <a:p>
            <a:pPr indent="-218598" lvl="0" marL="228600" rtl="0" algn="l">
              <a:spcBef>
                <a:spcPts val="2000"/>
              </a:spcBef>
              <a:spcAft>
                <a:spcPts val="0"/>
              </a:spcAft>
              <a:buSzPct val="75000"/>
              <a:buChar char="■"/>
            </a:pPr>
            <a:r>
              <a:rPr b="0" i="0" lang="en-US">
                <a:solidFill>
                  <a:srgbClr val="262626"/>
                </a:solidFill>
                <a:latin typeface="Arial"/>
                <a:ea typeface="Arial"/>
                <a:cs typeface="Arial"/>
                <a:sym typeface="Arial"/>
              </a:rPr>
              <a:t>4. ZhaoHong, H. and Nassaji, H. (2018)</a:t>
            </a:r>
            <a:endParaRPr/>
          </a:p>
          <a:p>
            <a:pPr indent="0" lvl="0" marL="0" rtl="0" algn="l">
              <a:spcBef>
                <a:spcPts val="2000"/>
              </a:spcBef>
              <a:spcAft>
                <a:spcPts val="0"/>
              </a:spcAft>
              <a:buSzPct val="75000"/>
              <a:buNone/>
            </a:pPr>
            <a:r>
              <a:rPr b="0" i="1" lang="en-US">
                <a:solidFill>
                  <a:srgbClr val="262626"/>
                </a:solidFill>
                <a:latin typeface="Arial"/>
                <a:ea typeface="Arial"/>
                <a:cs typeface="Arial"/>
                <a:sym typeface="Arial"/>
              </a:rPr>
              <a:t>On the relative effectiveness of explicit vs. implicit instruction, Kang et al. reported no significant difference in short-term effects but a significant difference in longer-term effects with implicit instruction outperforming explicit instruction.</a:t>
            </a:r>
            <a:endParaRPr b="0" i="0">
              <a:solidFill>
                <a:srgbClr val="262626"/>
              </a:solidFill>
              <a:latin typeface="Arial"/>
              <a:ea typeface="Arial"/>
              <a:cs typeface="Arial"/>
              <a:sym typeface="Arial"/>
            </a:endParaRPr>
          </a:p>
          <a:p>
            <a:pPr indent="-155257" lvl="0" marL="228600" rtl="0" algn="l">
              <a:spcBef>
                <a:spcPts val="2000"/>
              </a:spcBef>
              <a:spcAft>
                <a:spcPts val="0"/>
              </a:spcAft>
              <a:buSzPct val="75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5"/>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References: </a:t>
            </a:r>
            <a:endParaRPr>
              <a:latin typeface="Arial"/>
              <a:ea typeface="Arial"/>
              <a:cs typeface="Arial"/>
              <a:sym typeface="Arial"/>
            </a:endParaRPr>
          </a:p>
        </p:txBody>
      </p:sp>
      <p:sp>
        <p:nvSpPr>
          <p:cNvPr id="261" name="Google Shape;261;p15"/>
          <p:cNvSpPr txBox="1"/>
          <p:nvPr>
            <p:ph idx="1" type="body"/>
          </p:nvPr>
        </p:nvSpPr>
        <p:spPr>
          <a:xfrm>
            <a:off x="438549" y="1389354"/>
            <a:ext cx="7556400" cy="4617000"/>
          </a:xfrm>
          <a:prstGeom prst="rect">
            <a:avLst/>
          </a:prstGeom>
          <a:noFill/>
          <a:ln>
            <a:noFill/>
          </a:ln>
        </p:spPr>
        <p:txBody>
          <a:bodyPr anchorCtr="0" anchor="t" bIns="45700" lIns="91425" spcFirstLastPara="1" rIns="91425" wrap="square" tIns="45700">
            <a:normAutofit fontScale="70000" lnSpcReduction="20000"/>
          </a:bodyPr>
          <a:lstStyle/>
          <a:p>
            <a:pPr indent="-200025" lvl="0" marL="228600" marR="0" rtl="0" algn="l">
              <a:lnSpc>
                <a:spcPct val="100000"/>
              </a:lnSpc>
              <a:spcBef>
                <a:spcPts val="2000"/>
              </a:spcBef>
              <a:spcAft>
                <a:spcPts val="0"/>
              </a:spcAft>
              <a:buSzPct val="75000"/>
              <a:buChar char="■"/>
            </a:pPr>
            <a:r>
              <a:rPr lang="en-US" sz="2000"/>
              <a:t>Bryfonski, L., &amp; McKay, T. H. (2017). TBLT implementation and evaluation: A meta-analysis. Language Teaching Research.</a:t>
            </a:r>
            <a:endParaRPr sz="2000"/>
          </a:p>
          <a:p>
            <a:pPr indent="-200025" lvl="0" marL="228600" marR="0" rtl="0" algn="l">
              <a:lnSpc>
                <a:spcPct val="100000"/>
              </a:lnSpc>
              <a:spcBef>
                <a:spcPts val="2000"/>
              </a:spcBef>
              <a:spcAft>
                <a:spcPts val="0"/>
              </a:spcAft>
              <a:buSzPct val="75000"/>
              <a:buChar char="■"/>
            </a:pPr>
            <a:r>
              <a:rPr lang="en-US" sz="2000"/>
              <a:t>Dellar, H. and Walkley, A. (2016) Teaching Lexically. Delta.</a:t>
            </a:r>
            <a:endParaRPr sz="2000"/>
          </a:p>
          <a:p>
            <a:pPr indent="-200025" lvl="0" marL="228600" marR="0" rtl="0" algn="l">
              <a:lnSpc>
                <a:spcPct val="100000"/>
              </a:lnSpc>
              <a:spcBef>
                <a:spcPts val="2000"/>
              </a:spcBef>
              <a:spcAft>
                <a:spcPts val="0"/>
              </a:spcAft>
              <a:buSzPct val="75000"/>
              <a:buChar char="■"/>
            </a:pPr>
            <a:r>
              <a:rPr lang="en-US" sz="2000"/>
              <a:t>Doughty, C. (2003) Instructed SLA. In Doughty, C. &amp; Long, M. Handbook of SLA, pp 256 – 310. New York, Blackwell.</a:t>
            </a:r>
            <a:endParaRPr sz="2000"/>
          </a:p>
          <a:p>
            <a:pPr indent="-200025" lvl="0" marL="228600" marR="0" rtl="0" algn="l">
              <a:lnSpc>
                <a:spcPct val="100000"/>
              </a:lnSpc>
              <a:spcBef>
                <a:spcPts val="2000"/>
              </a:spcBef>
              <a:spcAft>
                <a:spcPts val="0"/>
              </a:spcAft>
              <a:buSzPct val="75000"/>
              <a:buChar char="■"/>
            </a:pPr>
            <a:r>
              <a:rPr lang="en-US" sz="2000"/>
              <a:t>Long, M. (2015) Second Language Acquisition and Task-Based Language Teaching. Oxford, Wiley.</a:t>
            </a:r>
            <a:endParaRPr sz="2000"/>
          </a:p>
          <a:p>
            <a:pPr indent="-200025" lvl="0" marL="228600" marR="0" rtl="0" algn="l">
              <a:lnSpc>
                <a:spcPct val="100000"/>
              </a:lnSpc>
              <a:spcBef>
                <a:spcPts val="2000"/>
              </a:spcBef>
              <a:spcAft>
                <a:spcPts val="0"/>
              </a:spcAft>
              <a:buSzPct val="75000"/>
              <a:buChar char="■"/>
            </a:pPr>
            <a:r>
              <a:rPr lang="en-US" sz="2000"/>
              <a:t>Selinker, L. (1972) Interlanguage  International Review of Applied Linguistics in Language Teaching, 10, 4, 209-232. </a:t>
            </a:r>
            <a:endParaRPr sz="2000"/>
          </a:p>
          <a:p>
            <a:pPr indent="-200025" lvl="0" marL="228600" marR="0" rtl="0" algn="l">
              <a:lnSpc>
                <a:spcPct val="100000"/>
              </a:lnSpc>
              <a:spcBef>
                <a:spcPts val="2000"/>
              </a:spcBef>
              <a:spcAft>
                <a:spcPts val="0"/>
              </a:spcAft>
              <a:buSzPct val="75000"/>
              <a:buChar char="■"/>
            </a:pPr>
            <a:r>
              <a:rPr lang="en-US" sz="2000"/>
              <a:t>Whong, M., Gil, K.H. and Marsden, H., (2014). Beyond paradigm: The ‘what’ and the ‘how’ of classroom research. Second Language Research, 30(4), pp.551-568.</a:t>
            </a:r>
            <a:endParaRPr sz="2000"/>
          </a:p>
          <a:p>
            <a:pPr indent="-200025" lvl="0" marL="228600" marR="0" rtl="0" algn="l">
              <a:lnSpc>
                <a:spcPct val="100000"/>
              </a:lnSpc>
              <a:spcBef>
                <a:spcPts val="2000"/>
              </a:spcBef>
              <a:spcAft>
                <a:spcPts val="0"/>
              </a:spcAft>
              <a:buSzPct val="75000"/>
              <a:buChar char="■"/>
            </a:pPr>
            <a:r>
              <a:rPr lang="en-US" sz="2000"/>
              <a:t>ZhaoHong, H. and Nassaji, H. (2018) Introduction: A snapshot of thirty-five years of instructed second language acquisition. Language Teaching Research, in press.</a:t>
            </a:r>
            <a:endParaRPr/>
          </a:p>
          <a:p>
            <a:pPr indent="-165258" lvl="0" marL="228600" rtl="0" algn="l">
              <a:spcBef>
                <a:spcPts val="2000"/>
              </a:spcBef>
              <a:spcAft>
                <a:spcPts val="0"/>
              </a:spcAft>
              <a:buSzPct val="75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
          <p:cNvSpPr txBox="1"/>
          <p:nvPr>
            <p:ph type="title"/>
          </p:nvPr>
        </p:nvSpPr>
        <p:spPr>
          <a:xfrm>
            <a:off x="498475" y="484100"/>
            <a:ext cx="7515300" cy="11493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Arial"/>
              <a:buNone/>
            </a:pPr>
            <a:r>
              <a:rPr b="1" lang="en-US">
                <a:latin typeface="Arial"/>
                <a:ea typeface="Arial"/>
                <a:cs typeface="Arial"/>
                <a:sym typeface="Arial"/>
              </a:rPr>
              <a:t>TBLT overcomes limitations of</a:t>
            </a:r>
            <a:br>
              <a:rPr b="1" lang="en-US">
                <a:latin typeface="Arial"/>
                <a:ea typeface="Arial"/>
                <a:cs typeface="Arial"/>
                <a:sym typeface="Arial"/>
              </a:rPr>
            </a:br>
            <a:r>
              <a:rPr b="1" lang="en-US">
                <a:latin typeface="Arial"/>
                <a:ea typeface="Arial"/>
                <a:cs typeface="Arial"/>
                <a:sym typeface="Arial"/>
              </a:rPr>
              <a:t>the current standard approach to LT</a:t>
            </a:r>
            <a:endParaRPr>
              <a:latin typeface="Arial"/>
              <a:ea typeface="Arial"/>
              <a:cs typeface="Arial"/>
              <a:sym typeface="Arial"/>
            </a:endParaRPr>
          </a:p>
        </p:txBody>
      </p:sp>
      <p:sp>
        <p:nvSpPr>
          <p:cNvPr id="179" name="Google Shape;179;p2"/>
          <p:cNvSpPr txBox="1"/>
          <p:nvPr>
            <p:ph idx="1" type="body"/>
          </p:nvPr>
        </p:nvSpPr>
        <p:spPr>
          <a:xfrm>
            <a:off x="451868" y="1671622"/>
            <a:ext cx="7886700" cy="4196100"/>
          </a:xfrm>
          <a:prstGeom prst="rect">
            <a:avLst/>
          </a:prstGeom>
          <a:noFill/>
          <a:ln>
            <a:noFill/>
          </a:ln>
        </p:spPr>
        <p:txBody>
          <a:bodyPr anchorCtr="0" anchor="t" bIns="45700" lIns="91425" spcFirstLastPara="1" rIns="91425" wrap="square" tIns="45700">
            <a:normAutofit fontScale="25000"/>
          </a:bodyPr>
          <a:lstStyle/>
          <a:p>
            <a:pPr indent="0" lvl="0" marL="0" rtl="0" algn="l">
              <a:spcBef>
                <a:spcPts val="0"/>
              </a:spcBef>
              <a:spcAft>
                <a:spcPts val="0"/>
              </a:spcAft>
              <a:buSzPct val="75000"/>
              <a:buNone/>
            </a:pPr>
            <a:r>
              <a:t/>
            </a:r>
            <a:endParaRPr sz="9600">
              <a:latin typeface="Times New Roman"/>
              <a:ea typeface="Times New Roman"/>
              <a:cs typeface="Times New Roman"/>
              <a:sym typeface="Times New Roman"/>
            </a:endParaRPr>
          </a:p>
          <a:p>
            <a:pPr indent="-249237" lvl="0" marL="457200" rtl="0" algn="l">
              <a:lnSpc>
                <a:spcPct val="115000"/>
              </a:lnSpc>
              <a:spcBef>
                <a:spcPts val="600"/>
              </a:spcBef>
              <a:spcAft>
                <a:spcPts val="0"/>
              </a:spcAft>
              <a:buSzPts val="325"/>
              <a:buChar char="●"/>
            </a:pPr>
            <a:r>
              <a:rPr lang="en-US" sz="9300"/>
              <a:t>Synthetic syllabuses &amp; methods which focus on studying the L2 as an object (e.g. coursebooks)</a:t>
            </a:r>
            <a:endParaRPr/>
          </a:p>
          <a:p>
            <a:pPr indent="-249237" lvl="0" marL="457200" rtl="0" algn="l">
              <a:lnSpc>
                <a:spcPct val="115000"/>
              </a:lnSpc>
              <a:spcBef>
                <a:spcPts val="1000"/>
              </a:spcBef>
              <a:spcAft>
                <a:spcPts val="0"/>
              </a:spcAft>
              <a:buSzPts val="325"/>
              <a:buChar char="●"/>
            </a:pPr>
            <a:r>
              <a:rPr lang="en-US" sz="9300"/>
              <a:t>Analytic syllabuses are an alternative. </a:t>
            </a:r>
            <a:r>
              <a:rPr b="1" lang="en-US" sz="9300"/>
              <a:t>Focus on meaning </a:t>
            </a:r>
            <a:r>
              <a:rPr lang="en-US" sz="9300"/>
              <a:t>(e.g. Immersion courses). But limited.    </a:t>
            </a:r>
            <a:endParaRPr/>
          </a:p>
          <a:p>
            <a:pPr indent="-249237" lvl="0" marL="457200" rtl="0" algn="l">
              <a:lnSpc>
                <a:spcPct val="115000"/>
              </a:lnSpc>
              <a:spcBef>
                <a:spcPts val="1000"/>
              </a:spcBef>
              <a:spcAft>
                <a:spcPts val="0"/>
              </a:spcAft>
              <a:buSzPts val="325"/>
              <a:buChar char="●"/>
            </a:pPr>
            <a:r>
              <a:rPr lang="en-US" sz="9600"/>
              <a:t>TBLT = a </a:t>
            </a:r>
            <a:r>
              <a:rPr b="1" lang="en-US" sz="9600"/>
              <a:t>viable </a:t>
            </a:r>
            <a:r>
              <a:rPr lang="en-US" sz="9600"/>
              <a:t>alternative to synthetic syllabuses. It provides an analytic syllabus + ´</a:t>
            </a:r>
            <a:r>
              <a:rPr b="1" lang="en-US" sz="9600"/>
              <a:t>focus on form`</a:t>
            </a:r>
            <a:endParaRPr/>
          </a:p>
          <a:p>
            <a:pPr indent="-254000" lvl="0" marL="457200" rtl="0" algn="l">
              <a:lnSpc>
                <a:spcPct val="115000"/>
              </a:lnSpc>
              <a:spcBef>
                <a:spcPts val="1000"/>
              </a:spcBef>
              <a:spcAft>
                <a:spcPts val="1000"/>
              </a:spcAft>
              <a:buSzPts val="400"/>
              <a:buChar char="●"/>
            </a:pPr>
            <a:r>
              <a:rPr b="1" lang="en-US" sz="9600"/>
              <a:t>A question of efficacy.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1000"/>
                                        <p:tgtEl>
                                          <p:spTgt spid="1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1000"/>
                                        <p:tgtEl>
                                          <p:spTgt spid="1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1000"/>
                                        <p:tgtEl>
                                          <p:spTgt spid="1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Effect filter="fade" transition="in">
                                      <p:cBhvr>
                                        <p:cTn dur="1000"/>
                                        <p:tgtEl>
                                          <p:spTgt spid="1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animEffect filter="fade" transition="in">
                                      <p:cBhvr>
                                        <p:cTn dur="1000"/>
                                        <p:tgtEl>
                                          <p:spTgt spid="17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
          <p:cNvSpPr txBox="1"/>
          <p:nvPr>
            <p:ph type="title"/>
          </p:nvPr>
        </p:nvSpPr>
        <p:spPr>
          <a:xfrm>
            <a:off x="464225" y="502163"/>
            <a:ext cx="3224400" cy="1936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t>Preamble: learning an L2 is different</a:t>
            </a:r>
            <a:endParaRPr/>
          </a:p>
        </p:txBody>
      </p:sp>
      <p:sp>
        <p:nvSpPr>
          <p:cNvPr id="185" name="Google Shape;185;p3"/>
          <p:cNvSpPr txBox="1"/>
          <p:nvPr>
            <p:ph idx="1" type="body"/>
          </p:nvPr>
        </p:nvSpPr>
        <p:spPr>
          <a:xfrm>
            <a:off x="464217" y="2898225"/>
            <a:ext cx="7509900" cy="4140300"/>
          </a:xfrm>
          <a:prstGeom prst="rect">
            <a:avLst/>
          </a:prstGeom>
          <a:noFill/>
          <a:ln>
            <a:noFill/>
          </a:ln>
        </p:spPr>
        <p:txBody>
          <a:bodyPr anchorCtr="0" anchor="t" bIns="45700" lIns="91425" spcFirstLastPara="1" rIns="91425" wrap="square" tIns="45700">
            <a:normAutofit fontScale="85000" lnSpcReduction="20000"/>
          </a:bodyPr>
          <a:lstStyle/>
          <a:p>
            <a:pPr indent="-220027" lvl="0" marL="228600" rtl="0" algn="l">
              <a:spcBef>
                <a:spcPts val="0"/>
              </a:spcBef>
              <a:spcAft>
                <a:spcPts val="0"/>
              </a:spcAft>
              <a:buSzPct val="75000"/>
              <a:buChar char="■"/>
            </a:pPr>
            <a:r>
              <a:rPr lang="en-US" sz="2400"/>
              <a:t>Special nature of language learning: not just knowing </a:t>
            </a:r>
            <a:r>
              <a:rPr i="1" lang="en-US" sz="2400"/>
              <a:t>about </a:t>
            </a:r>
            <a:r>
              <a:rPr lang="en-US" sz="2400"/>
              <a:t>the language, but also </a:t>
            </a:r>
            <a:r>
              <a:rPr i="1" lang="en-US" sz="2400"/>
              <a:t>how</a:t>
            </a:r>
            <a:r>
              <a:rPr lang="en-US" sz="2400"/>
              <a:t> to use it.</a:t>
            </a:r>
            <a:endParaRPr/>
          </a:p>
          <a:p>
            <a:pPr indent="-220027" lvl="0" marL="228600" rtl="0" algn="l">
              <a:spcBef>
                <a:spcPts val="2000"/>
              </a:spcBef>
              <a:spcAft>
                <a:spcPts val="0"/>
              </a:spcAft>
              <a:buSzPct val="75000"/>
              <a:buChar char="■"/>
            </a:pPr>
            <a:r>
              <a:rPr i="1" lang="en-US" sz="2400"/>
              <a:t>Declarative</a:t>
            </a:r>
            <a:r>
              <a:rPr lang="en-US" sz="2400"/>
              <a:t> and </a:t>
            </a:r>
            <a:r>
              <a:rPr i="1" lang="en-US" sz="2400"/>
              <a:t>procedural</a:t>
            </a:r>
            <a:r>
              <a:rPr lang="en-US" sz="2400"/>
              <a:t> knowledge.</a:t>
            </a:r>
            <a:endParaRPr/>
          </a:p>
          <a:p>
            <a:pPr indent="-220027" lvl="0" marL="228600" rtl="0" algn="l">
              <a:spcBef>
                <a:spcPts val="2000"/>
              </a:spcBef>
              <a:spcAft>
                <a:spcPts val="0"/>
              </a:spcAft>
              <a:buSzPct val="75000"/>
              <a:buChar char="■"/>
            </a:pPr>
            <a:r>
              <a:rPr lang="en-US" sz="2400"/>
              <a:t>Grammar-translation &amp; Situational Approach -&gt; knowledge about L2 but not the ability to use it. </a:t>
            </a:r>
            <a:endParaRPr/>
          </a:p>
          <a:p>
            <a:pPr indent="-220027" lvl="0" marL="228600" rtl="0" algn="l">
              <a:spcBef>
                <a:spcPts val="2000"/>
              </a:spcBef>
              <a:spcAft>
                <a:spcPts val="0"/>
              </a:spcAft>
              <a:buSzPct val="75000"/>
              <a:buChar char="■"/>
            </a:pPr>
            <a:r>
              <a:rPr lang="en-US" sz="2400"/>
              <a:t>CLT was the answer, but weakened by arrival of coursebooks.  </a:t>
            </a:r>
            <a:endParaRPr/>
          </a:p>
          <a:p>
            <a:pPr indent="0" lvl="0" marL="228600" rtl="0" algn="l">
              <a:spcBef>
                <a:spcPts val="2000"/>
              </a:spcBef>
              <a:spcAft>
                <a:spcPts val="0"/>
              </a:spcAft>
              <a:buNone/>
            </a:pPr>
            <a:r>
              <a:t/>
            </a:r>
            <a:endParaRPr/>
          </a:p>
          <a:p>
            <a:pPr indent="-122872" lvl="0" marL="228600" rtl="0" algn="l">
              <a:spcBef>
                <a:spcPts val="2000"/>
              </a:spcBef>
              <a:spcAft>
                <a:spcPts val="0"/>
              </a:spcAft>
              <a:buSzPct val="75000"/>
              <a:buNone/>
            </a:pPr>
            <a:r>
              <a:t/>
            </a:r>
            <a:endParaRPr sz="2400"/>
          </a:p>
          <a:p>
            <a:pPr indent="0" lvl="0" marL="0" rtl="0" algn="l">
              <a:spcBef>
                <a:spcPts val="2000"/>
              </a:spcBef>
              <a:spcAft>
                <a:spcPts val="0"/>
              </a:spcAft>
              <a:buSzPct val="75000"/>
              <a:buNone/>
            </a:pPr>
            <a:r>
              <a:t/>
            </a:r>
            <a:endParaRPr/>
          </a:p>
        </p:txBody>
      </p:sp>
      <p:pic>
        <p:nvPicPr>
          <p:cNvPr id="186" name="Google Shape;186;p3"/>
          <p:cNvPicPr preferRelativeResize="0"/>
          <p:nvPr/>
        </p:nvPicPr>
        <p:blipFill>
          <a:blip r:embed="rId3">
            <a:alphaModFix/>
          </a:blip>
          <a:stretch>
            <a:fillRect/>
          </a:stretch>
        </p:blipFill>
        <p:spPr>
          <a:xfrm>
            <a:off x="3985175" y="436399"/>
            <a:ext cx="3308400" cy="2067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
          <p:cNvSpPr txBox="1"/>
          <p:nvPr>
            <p:ph type="title"/>
          </p:nvPr>
        </p:nvSpPr>
        <p:spPr>
          <a:xfrm>
            <a:off x="498474" y="353157"/>
            <a:ext cx="7177162" cy="6233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00"/>
              <a:buFont typeface="Arial"/>
              <a:buNone/>
            </a:pPr>
            <a:r>
              <a:rPr b="1" lang="en-US" sz="3200">
                <a:latin typeface="Arial"/>
                <a:ea typeface="Arial"/>
                <a:cs typeface="Arial"/>
                <a:sym typeface="Arial"/>
              </a:rPr>
              <a:t>Synthetic Syllabuses</a:t>
            </a:r>
            <a:br>
              <a:rPr b="1" lang="en-US" sz="3600">
                <a:latin typeface="Times New Roman"/>
                <a:ea typeface="Times New Roman"/>
                <a:cs typeface="Times New Roman"/>
                <a:sym typeface="Times New Roman"/>
              </a:rPr>
            </a:br>
            <a:endParaRPr/>
          </a:p>
        </p:txBody>
      </p:sp>
      <p:sp>
        <p:nvSpPr>
          <p:cNvPr id="192" name="Google Shape;192;p4"/>
          <p:cNvSpPr txBox="1"/>
          <p:nvPr>
            <p:ph idx="1" type="body"/>
          </p:nvPr>
        </p:nvSpPr>
        <p:spPr>
          <a:xfrm>
            <a:off x="400819" y="1178258"/>
            <a:ext cx="7556313" cy="5313277"/>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marR="0" rtl="0" algn="l">
              <a:lnSpc>
                <a:spcPct val="100000"/>
              </a:lnSpc>
              <a:spcBef>
                <a:spcPts val="1000"/>
              </a:spcBef>
              <a:spcAft>
                <a:spcPts val="0"/>
              </a:spcAft>
              <a:buSzPct val="75000"/>
              <a:buChar char="■"/>
            </a:pPr>
            <a:r>
              <a:rPr lang="en-US" sz="2400"/>
              <a:t>A synthetic approach focuses on knowing ‘about’ the language - on the formal aspects of the L2. </a:t>
            </a:r>
            <a:endParaRPr sz="2400"/>
          </a:p>
          <a:p>
            <a:pPr indent="-228600" lvl="0" marL="228600" marR="0" rtl="0" algn="l">
              <a:lnSpc>
                <a:spcPct val="100000"/>
              </a:lnSpc>
              <a:spcBef>
                <a:spcPts val="1000"/>
              </a:spcBef>
              <a:spcAft>
                <a:spcPts val="0"/>
              </a:spcAft>
              <a:buSzPct val="75000"/>
              <a:buChar char="■"/>
            </a:pPr>
            <a:r>
              <a:rPr lang="en-US" sz="2400"/>
              <a:t>The L2 is divided up into its constituent parts and taught bit by bit. Grammar is the usual main building block. Start with “simple” parts and progress to more “complex”. </a:t>
            </a:r>
            <a:endParaRPr sz="2400"/>
          </a:p>
          <a:p>
            <a:pPr indent="-228600" lvl="0" marL="228600" marR="0" rtl="0" algn="l">
              <a:lnSpc>
                <a:spcPct val="100000"/>
              </a:lnSpc>
              <a:spcBef>
                <a:spcPts val="1000"/>
              </a:spcBef>
              <a:spcAft>
                <a:spcPts val="0"/>
              </a:spcAft>
              <a:buSzPct val="75000"/>
              <a:buChar char="■"/>
            </a:pPr>
            <a:r>
              <a:rPr lang="en-US" sz="2400"/>
              <a:t>Learner’s job is to synthesise the items.  </a:t>
            </a:r>
            <a:endParaRPr sz="2400"/>
          </a:p>
          <a:p>
            <a:pPr indent="-228600" lvl="0" marL="228600" marR="0" rtl="0" algn="l">
              <a:lnSpc>
                <a:spcPct val="100000"/>
              </a:lnSpc>
              <a:spcBef>
                <a:spcPts val="1000"/>
              </a:spcBef>
              <a:spcAft>
                <a:spcPts val="0"/>
              </a:spcAft>
              <a:buSzPct val="75000"/>
              <a:buChar char="■"/>
            </a:pPr>
            <a:r>
              <a:rPr lang="en-US" sz="2400"/>
              <a:t>Declarative knowledge imparted first, then practice transforms it into procedural knowledge. </a:t>
            </a:r>
            <a:endParaRPr sz="2400"/>
          </a:p>
          <a:p>
            <a:pPr indent="-228600" lvl="0" marL="228600" marR="0" rtl="0" algn="l">
              <a:lnSpc>
                <a:spcPct val="100000"/>
              </a:lnSpc>
              <a:spcBef>
                <a:spcPts val="1000"/>
              </a:spcBef>
              <a:spcAft>
                <a:spcPts val="0"/>
              </a:spcAft>
              <a:buSzPct val="75000"/>
              <a:buChar char="■"/>
            </a:pPr>
            <a:r>
              <a:rPr lang="en-US" sz="2400"/>
              <a:t>Syllabus = series of units where language items are selected, seeded into texts, contextualized, and then practised. </a:t>
            </a:r>
            <a:endParaRPr sz="2400"/>
          </a:p>
          <a:p>
            <a:pPr indent="-228600" lvl="0" marL="228600" marR="0" rtl="0" algn="l">
              <a:lnSpc>
                <a:spcPct val="100000"/>
              </a:lnSpc>
              <a:spcBef>
                <a:spcPts val="1000"/>
              </a:spcBef>
              <a:spcAft>
                <a:spcPts val="0"/>
              </a:spcAft>
              <a:buSzPct val="75000"/>
              <a:buChar char="■"/>
            </a:pPr>
            <a:r>
              <a:rPr lang="en-US" sz="2400"/>
              <a:t>75% of classroom time dedicated to talking about &amp; studying the language.</a:t>
            </a:r>
            <a:r>
              <a:rPr lang="en-US" sz="2200"/>
              <a:t> </a:t>
            </a:r>
            <a:endParaRPr sz="2200"/>
          </a:p>
          <a:p>
            <a:pPr indent="-95250" lvl="0" marL="228600" rtl="0" algn="l">
              <a:spcBef>
                <a:spcPts val="2000"/>
              </a:spcBef>
              <a:spcAft>
                <a:spcPts val="0"/>
              </a:spcAft>
              <a:buSzPct val="75000"/>
              <a:buNone/>
            </a:pPr>
            <a:r>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500"/>
                                        <p:tgtEl>
                                          <p:spTgt spid="1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500"/>
                                        <p:tgtEl>
                                          <p:spTgt spid="1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500"/>
                                        <p:tgtEl>
                                          <p:spTgt spid="1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Effect filter="fade" transition="in">
                                      <p:cBhvr>
                                        <p:cTn dur="500"/>
                                        <p:tgtEl>
                                          <p:spTgt spid="1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Effect filter="fade" transition="in">
                                      <p:cBhvr>
                                        <p:cTn dur="500"/>
                                        <p:tgtEl>
                                          <p:spTgt spid="1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6" st="6"/>
                                            </p:txEl>
                                          </p:spTgt>
                                        </p:tgtEl>
                                        <p:attrNameLst>
                                          <p:attrName>style.visibility</p:attrName>
                                        </p:attrNameLst>
                                      </p:cBhvr>
                                      <p:to>
                                        <p:strVal val="visible"/>
                                      </p:to>
                                    </p:set>
                                    <p:animEffect filter="fade" transition="in">
                                      <p:cBhvr>
                                        <p:cTn dur="500"/>
                                        <p:tgtEl>
                                          <p:spTgt spid="19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5"/>
          <p:cNvSpPr txBox="1"/>
          <p:nvPr>
            <p:ph type="title"/>
          </p:nvPr>
        </p:nvSpPr>
        <p:spPr>
          <a:xfrm>
            <a:off x="129650" y="239750"/>
            <a:ext cx="8508000" cy="856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t>An Example: Outcomes Intermediate Unit 2</a:t>
            </a:r>
            <a:endParaRPr/>
          </a:p>
        </p:txBody>
      </p:sp>
      <p:sp>
        <p:nvSpPr>
          <p:cNvPr id="198" name="Google Shape;198;p5"/>
          <p:cNvSpPr txBox="1"/>
          <p:nvPr>
            <p:ph idx="1" type="body"/>
          </p:nvPr>
        </p:nvSpPr>
        <p:spPr>
          <a:xfrm>
            <a:off x="254312" y="1234518"/>
            <a:ext cx="7556400" cy="5467200"/>
          </a:xfrm>
          <a:prstGeom prst="rect">
            <a:avLst/>
          </a:prstGeom>
          <a:noFill/>
          <a:ln>
            <a:noFill/>
          </a:ln>
        </p:spPr>
        <p:txBody>
          <a:bodyPr anchorCtr="0" anchor="t" bIns="45700" lIns="91425" spcFirstLastPara="1" rIns="91425" wrap="square" tIns="45700">
            <a:normAutofit lnSpcReduction="20000"/>
          </a:bodyPr>
          <a:lstStyle/>
          <a:p>
            <a:pPr indent="0" lvl="0" marL="228600" rtl="0" algn="ctr">
              <a:spcBef>
                <a:spcPts val="0"/>
              </a:spcBef>
              <a:spcAft>
                <a:spcPts val="0"/>
              </a:spcAft>
              <a:buNone/>
            </a:pPr>
            <a:r>
              <a:rPr b="1" lang="en-US" sz="2000"/>
              <a:t>Items</a:t>
            </a:r>
            <a:r>
              <a:rPr lang="en-US" sz="2000"/>
              <a:t>:</a:t>
            </a:r>
            <a:endParaRPr/>
          </a:p>
          <a:p>
            <a:pPr indent="-228600" lvl="0" marL="228600" rtl="0" algn="l">
              <a:spcBef>
                <a:spcPts val="2000"/>
              </a:spcBef>
              <a:spcAft>
                <a:spcPts val="0"/>
              </a:spcAft>
              <a:buSzPts val="1500"/>
              <a:buChar char="■"/>
            </a:pPr>
            <a:r>
              <a:rPr lang="en-US" sz="2000"/>
              <a:t>Vocab: feelings</a:t>
            </a:r>
            <a:endParaRPr/>
          </a:p>
          <a:p>
            <a:pPr indent="-228600" lvl="0" marL="228600" rtl="0" algn="l">
              <a:spcBef>
                <a:spcPts val="2000"/>
              </a:spcBef>
              <a:spcAft>
                <a:spcPts val="0"/>
              </a:spcAft>
              <a:buSzPts val="1500"/>
              <a:buChar char="■"/>
            </a:pPr>
            <a:r>
              <a:rPr lang="en-US" sz="2000"/>
              <a:t>Grammar: be/feel/look/seem/sound + adj.; </a:t>
            </a:r>
            <a:r>
              <a:rPr i="1" lang="en-US" sz="2000"/>
              <a:t>ing</a:t>
            </a:r>
            <a:r>
              <a:rPr lang="en-US" sz="2000"/>
              <a:t>  vs </a:t>
            </a:r>
            <a:r>
              <a:rPr i="1" lang="en-US" sz="2000"/>
              <a:t>ed</a:t>
            </a:r>
            <a:r>
              <a:rPr lang="en-US" sz="2000"/>
              <a:t> adjs; present tenses  </a:t>
            </a:r>
            <a:endParaRPr/>
          </a:p>
          <a:p>
            <a:pPr indent="-228600" lvl="0" marL="228600" rtl="0" algn="l">
              <a:spcBef>
                <a:spcPts val="2000"/>
              </a:spcBef>
              <a:spcAft>
                <a:spcPts val="0"/>
              </a:spcAft>
              <a:buSzPts val="1500"/>
              <a:buChar char="■"/>
            </a:pPr>
            <a:r>
              <a:rPr lang="en-US" sz="2000"/>
              <a:t>Lexical chunks: Response expressions; excuses </a:t>
            </a:r>
            <a:endParaRPr/>
          </a:p>
          <a:p>
            <a:pPr indent="-228600" lvl="0" marL="228600" rtl="0" algn="l">
              <a:spcBef>
                <a:spcPts val="2000"/>
              </a:spcBef>
              <a:spcAft>
                <a:spcPts val="0"/>
              </a:spcAft>
              <a:buSzPts val="1500"/>
              <a:buChar char="■"/>
            </a:pPr>
            <a:r>
              <a:rPr lang="en-US" sz="2000"/>
              <a:t>Pronunciation: Rising &amp; falling stress</a:t>
            </a:r>
            <a:endParaRPr/>
          </a:p>
          <a:p>
            <a:pPr indent="0" lvl="0" marL="228600" rtl="0" algn="ctr">
              <a:spcBef>
                <a:spcPts val="2000"/>
              </a:spcBef>
              <a:spcAft>
                <a:spcPts val="0"/>
              </a:spcAft>
              <a:buNone/>
            </a:pPr>
            <a:r>
              <a:rPr b="1" lang="en-US" sz="2000"/>
              <a:t>Skills practice</a:t>
            </a:r>
            <a:r>
              <a:rPr lang="en-US" sz="2000"/>
              <a:t>: </a:t>
            </a:r>
            <a:endParaRPr/>
          </a:p>
          <a:p>
            <a:pPr indent="-228600" lvl="0" marL="228600" rtl="0" algn="l">
              <a:spcBef>
                <a:spcPts val="2000"/>
              </a:spcBef>
              <a:spcAft>
                <a:spcPts val="0"/>
              </a:spcAft>
              <a:buSzPts val="1500"/>
              <a:buChar char="■"/>
            </a:pPr>
            <a:r>
              <a:rPr lang="en-US" sz="2000"/>
              <a:t>Reading: 3 small texts</a:t>
            </a:r>
            <a:endParaRPr/>
          </a:p>
          <a:p>
            <a:pPr indent="-228600" lvl="0" marL="228600" rtl="0" algn="l">
              <a:spcBef>
                <a:spcPts val="2000"/>
              </a:spcBef>
              <a:spcAft>
                <a:spcPts val="0"/>
              </a:spcAft>
              <a:buSzPts val="1500"/>
              <a:buChar char="■"/>
            </a:pPr>
            <a:r>
              <a:rPr lang="en-US" sz="2000"/>
              <a:t>Listening: 4 short texts  </a:t>
            </a:r>
            <a:endParaRPr/>
          </a:p>
          <a:p>
            <a:pPr indent="-228600" lvl="0" marL="228600" rtl="0" algn="l">
              <a:spcBef>
                <a:spcPts val="2000"/>
              </a:spcBef>
              <a:spcAft>
                <a:spcPts val="0"/>
              </a:spcAft>
              <a:buSzPts val="1500"/>
              <a:buChar char="■"/>
            </a:pPr>
            <a:r>
              <a:rPr lang="en-US" sz="2000"/>
              <a:t>Writing: 4 short exercises </a:t>
            </a:r>
            <a:endParaRPr/>
          </a:p>
          <a:p>
            <a:pPr indent="-228600" lvl="0" marL="228600" rtl="0" algn="l">
              <a:spcBef>
                <a:spcPts val="2000"/>
              </a:spcBef>
              <a:spcAft>
                <a:spcPts val="0"/>
              </a:spcAft>
              <a:buSzPts val="1500"/>
              <a:buChar char="■"/>
            </a:pPr>
            <a:r>
              <a:rPr lang="en-US" sz="2000"/>
              <a:t>Speaking: 4 guided activities </a:t>
            </a:r>
            <a:endParaRPr/>
          </a:p>
        </p:txBody>
      </p:sp>
      <p:pic>
        <p:nvPicPr>
          <p:cNvPr id="199" name="Google Shape;199;p5"/>
          <p:cNvPicPr preferRelativeResize="0"/>
          <p:nvPr/>
        </p:nvPicPr>
        <p:blipFill>
          <a:blip r:embed="rId3">
            <a:alphaModFix/>
          </a:blip>
          <a:stretch>
            <a:fillRect/>
          </a:stretch>
        </p:blipFill>
        <p:spPr>
          <a:xfrm>
            <a:off x="6395050" y="3230421"/>
            <a:ext cx="2363100" cy="3331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6"/>
          <p:cNvSpPr txBox="1"/>
          <p:nvPr>
            <p:ph type="title"/>
          </p:nvPr>
        </p:nvSpPr>
        <p:spPr>
          <a:xfrm>
            <a:off x="308898" y="331932"/>
            <a:ext cx="7086202" cy="10681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00"/>
              <a:buFont typeface="Arial"/>
              <a:buNone/>
            </a:pPr>
            <a:r>
              <a:rPr b="1" lang="en-US" sz="3200">
                <a:latin typeface="Arial"/>
                <a:ea typeface="Arial"/>
                <a:cs typeface="Arial"/>
                <a:sym typeface="Arial"/>
              </a:rPr>
              <a:t>False assumptions of a Synthetic Syllabus  </a:t>
            </a:r>
            <a:endParaRPr/>
          </a:p>
        </p:txBody>
      </p:sp>
      <p:sp>
        <p:nvSpPr>
          <p:cNvPr id="205" name="Google Shape;205;p6"/>
          <p:cNvSpPr txBox="1"/>
          <p:nvPr>
            <p:ph idx="1" type="body"/>
          </p:nvPr>
        </p:nvSpPr>
        <p:spPr>
          <a:xfrm>
            <a:off x="450940" y="1808415"/>
            <a:ext cx="7556313" cy="2048193"/>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1800"/>
              <a:buFont typeface="Arial"/>
              <a:buAutoNum type="arabicPeriod"/>
            </a:pPr>
            <a:r>
              <a:rPr lang="en-US" sz="2400"/>
              <a:t>Declarative knowledge leads to procedural knowledge. </a:t>
            </a:r>
            <a:endParaRPr/>
          </a:p>
          <a:p>
            <a:pPr indent="-457200" lvl="0" marL="457200" rtl="0" algn="l">
              <a:spcBef>
                <a:spcPts val="2000"/>
              </a:spcBef>
              <a:spcAft>
                <a:spcPts val="0"/>
              </a:spcAft>
              <a:buSzPts val="1800"/>
              <a:buFont typeface="Arial"/>
              <a:buAutoNum type="arabicPeriod"/>
            </a:pPr>
            <a:r>
              <a:rPr lang="en-US" sz="2400"/>
              <a:t>SLA is a process of mastering, 1 by 1, a sequence of items (e.g., grammar structures) </a:t>
            </a:r>
            <a:endParaRPr/>
          </a:p>
          <a:p>
            <a:pPr indent="-457200" lvl="0" marL="457200" rtl="0" algn="l">
              <a:spcBef>
                <a:spcPts val="2000"/>
              </a:spcBef>
              <a:spcAft>
                <a:spcPts val="0"/>
              </a:spcAft>
              <a:buSzPts val="1800"/>
              <a:buFont typeface="Arial"/>
              <a:buAutoNum type="arabicPeriod"/>
            </a:pPr>
            <a:r>
              <a:rPr lang="en-US" sz="2400"/>
              <a:t>Learners learn what they’re taught, when they’re taught it.</a:t>
            </a:r>
            <a:endParaRPr/>
          </a:p>
          <a:p>
            <a:pPr indent="-228600" lvl="0" marL="228600" rtl="0" algn="l">
              <a:spcBef>
                <a:spcPts val="2000"/>
              </a:spcBef>
              <a:spcAft>
                <a:spcPts val="0"/>
              </a:spcAft>
              <a:buSzPts val="1800"/>
              <a:buChar char="■"/>
            </a:pPr>
            <a:r>
              <a:rPr lang="en-US" sz="2400"/>
              <a:t>All these assumptions are falsified by robust findings from SLA research</a:t>
            </a:r>
            <a:r>
              <a:rPr lang="en-US"/>
              <a:t>. </a:t>
            </a:r>
            <a:endParaRPr/>
          </a:p>
          <a:p>
            <a:pPr indent="-95250" lvl="0" marL="228600" rtl="0" algn="l">
              <a:spcBef>
                <a:spcPts val="2000"/>
              </a:spcBef>
              <a:spcAft>
                <a:spcPts val="0"/>
              </a:spcAft>
              <a:buSzPts val="2100"/>
              <a:buNone/>
            </a:pPr>
            <a:r>
              <a:t/>
            </a:r>
            <a:endParaRPr/>
          </a:p>
          <a:p>
            <a:pPr indent="0" lvl="0" marL="0" rtl="0" algn="l">
              <a:spcBef>
                <a:spcPts val="2000"/>
              </a:spcBef>
              <a:spcAft>
                <a:spcPts val="0"/>
              </a:spcAft>
              <a:buSzPts val="1500"/>
              <a:buNone/>
            </a:pPr>
            <a:r>
              <a:t/>
            </a:r>
            <a:endParaRPr b="1" sz="2000">
              <a:solidFill>
                <a:srgbClr val="FF0000"/>
              </a:solidFill>
            </a:endParaRPr>
          </a:p>
          <a:p>
            <a:pPr indent="0" lvl="0" marL="0" rtl="0" algn="l">
              <a:spcBef>
                <a:spcPts val="2000"/>
              </a:spcBef>
              <a:spcAft>
                <a:spcPts val="0"/>
              </a:spcAft>
              <a:buSzPts val="2100"/>
              <a:buNone/>
            </a:pPr>
            <a:r>
              <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7"/>
          <p:cNvSpPr txBox="1"/>
          <p:nvPr>
            <p:ph idx="1" type="body"/>
          </p:nvPr>
        </p:nvSpPr>
        <p:spPr>
          <a:xfrm>
            <a:off x="344349" y="612636"/>
            <a:ext cx="7556400" cy="414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500"/>
              <a:buNone/>
            </a:pPr>
            <a:r>
              <a:rPr i="1" lang="en-US" sz="2000">
                <a:solidFill>
                  <a:schemeClr val="lt1"/>
                </a:solidFill>
              </a:rPr>
              <a:t>“Producing English sentences with target-like negation, for example, requires control of word order, tense, and auxiliaries, in addition to knowing where the negator is placed. Learners cannot produce even simple utterances like ‘John didn’t buy the car’ accurately without all of those. It is not surprising, therefore, that Interlanguage development of individual structures has very rarely been found to be sudden, categorical, or linear, with learners achieving native-like ability with structures one at a time, while making no progress with others. Interlanguage development just does not work like that. Accuracy in a given grammatical domain typically progresses in a zigzag fashion, with backsliding, U-shaped behavior, mis –suppliance of target forms, flooding and bleeding of a grammatical domain (Huebner 1983), and considerable synchronic variation, volatility (Long 2003a), and diachronic variation.” </a:t>
            </a:r>
            <a:endParaRPr>
              <a:solidFill>
                <a:schemeClr val="lt1"/>
              </a:solidFill>
            </a:endParaRPr>
          </a:p>
          <a:p>
            <a:pPr indent="0" lvl="0" marL="0" rtl="0" algn="l">
              <a:spcBef>
                <a:spcPts val="2000"/>
              </a:spcBef>
              <a:spcAft>
                <a:spcPts val="0"/>
              </a:spcAft>
              <a:buSzPts val="1500"/>
              <a:buNone/>
            </a:pPr>
            <a:r>
              <a:rPr lang="en-US" sz="2000">
                <a:solidFill>
                  <a:schemeClr val="lt1"/>
                </a:solidFill>
              </a:rPr>
              <a:t>Long (2015:26)</a:t>
            </a:r>
            <a:endParaRPr sz="20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type="title"/>
          </p:nvPr>
        </p:nvSpPr>
        <p:spPr>
          <a:xfrm>
            <a:off x="498475" y="484094"/>
            <a:ext cx="7177162"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Interlanguage development</a:t>
            </a:r>
            <a:endParaRPr/>
          </a:p>
        </p:txBody>
      </p:sp>
      <p:pic>
        <p:nvPicPr>
          <p:cNvPr descr="image.jpg" id="216" name="Google Shape;216;p8"/>
          <p:cNvPicPr preferRelativeResize="0"/>
          <p:nvPr>
            <p:ph idx="1" type="body"/>
          </p:nvPr>
        </p:nvPicPr>
        <p:blipFill rotWithShape="1">
          <a:blip r:embed="rId3">
            <a:alphaModFix/>
          </a:blip>
          <a:srcRect b="12320" l="0" r="0" t="87"/>
          <a:stretch/>
        </p:blipFill>
        <p:spPr>
          <a:xfrm>
            <a:off x="498518" y="1459926"/>
            <a:ext cx="3657600" cy="4812230"/>
          </a:xfrm>
          <a:prstGeom prst="rect">
            <a:avLst/>
          </a:prstGeom>
          <a:noFill/>
          <a:ln>
            <a:noFill/>
          </a:ln>
        </p:spPr>
      </p:pic>
      <p:sp>
        <p:nvSpPr>
          <p:cNvPr id="217" name="Google Shape;217;p8"/>
          <p:cNvSpPr txBox="1"/>
          <p:nvPr>
            <p:ph idx="2" type="body"/>
          </p:nvPr>
        </p:nvSpPr>
        <p:spPr>
          <a:xfrm>
            <a:off x="4370674" y="1600200"/>
            <a:ext cx="4489200" cy="4526100"/>
          </a:xfrm>
          <a:prstGeom prst="rect">
            <a:avLst/>
          </a:prstGeom>
          <a:noFill/>
          <a:ln>
            <a:noFill/>
          </a:ln>
        </p:spPr>
        <p:txBody>
          <a:bodyPr anchorCtr="0" anchor="t" bIns="45700" lIns="91425" spcFirstLastPara="1" rIns="91425" wrap="square" tIns="45700">
            <a:normAutofit fontScale="85000" lnSpcReduction="20000"/>
          </a:bodyPr>
          <a:lstStyle/>
          <a:p>
            <a:pPr indent="-215741" lvl="0" marL="228600" rtl="0" algn="l">
              <a:spcBef>
                <a:spcPts val="0"/>
              </a:spcBef>
              <a:spcAft>
                <a:spcPts val="0"/>
              </a:spcAft>
              <a:buSzPct val="75000"/>
              <a:buChar char="■"/>
            </a:pPr>
            <a:r>
              <a:rPr lang="en-US"/>
              <a:t>Selinker (1972): Learners develop own mental grammar with internal principles.</a:t>
            </a:r>
            <a:endParaRPr/>
          </a:p>
          <a:p>
            <a:pPr indent="-215741" lvl="0" marL="228600" rtl="0" algn="l">
              <a:spcBef>
                <a:spcPts val="2000"/>
              </a:spcBef>
              <a:spcAft>
                <a:spcPts val="0"/>
              </a:spcAft>
              <a:buSzPct val="75000"/>
              <a:buChar char="■"/>
            </a:pPr>
            <a:r>
              <a:rPr lang="en-US"/>
              <a:t>Interlanguages are a slow movement towards closer approximations of L2</a:t>
            </a:r>
            <a:endParaRPr/>
          </a:p>
          <a:p>
            <a:pPr indent="-215741" lvl="0" marL="228600" rtl="0" algn="l">
              <a:spcBef>
                <a:spcPts val="2000"/>
              </a:spcBef>
              <a:spcAft>
                <a:spcPts val="0"/>
              </a:spcAft>
              <a:buSzPct val="75000"/>
              <a:buChar char="■"/>
            </a:pPr>
            <a:r>
              <a:rPr lang="en-US"/>
              <a:t>It’s autonomous, organised and learned implicitly.</a:t>
            </a:r>
            <a:endParaRPr/>
          </a:p>
          <a:p>
            <a:pPr indent="0" lvl="0" marL="0" rtl="0" algn="l">
              <a:spcBef>
                <a:spcPts val="2000"/>
              </a:spcBef>
              <a:spcAft>
                <a:spcPts val="0"/>
              </a:spcAft>
              <a:buSzPct val="75000"/>
              <a:buNone/>
            </a:pPr>
            <a:r>
              <a:rPr b="1" lang="en-US"/>
              <a:t>Developmental stages:</a:t>
            </a:r>
            <a:endParaRPr/>
          </a:p>
          <a:p>
            <a:pPr indent="-215741" lvl="0" marL="228600" rtl="0" algn="l">
              <a:spcBef>
                <a:spcPts val="2000"/>
              </a:spcBef>
              <a:spcAft>
                <a:spcPts val="0"/>
              </a:spcAft>
              <a:buSzPct val="75000"/>
              <a:buChar char="■"/>
            </a:pPr>
            <a:r>
              <a:rPr lang="en-US"/>
              <a:t>Morpheme studies; 4 stages of negation; 6 stages of rel. clauses; Q-formation in German</a:t>
            </a:r>
            <a:endParaRPr/>
          </a:p>
          <a:p>
            <a:pPr indent="-215741" lvl="0" marL="228600" rtl="0" algn="l">
              <a:spcBef>
                <a:spcPts val="2000"/>
              </a:spcBef>
              <a:spcAft>
                <a:spcPts val="0"/>
              </a:spcAft>
              <a:buSzPct val="75000"/>
              <a:buChar char="■"/>
            </a:pPr>
            <a:r>
              <a:rPr lang="en-US"/>
              <a:t>Ls slowly master the grammar in roughly the same manner/order, which is impervious to instruction</a:t>
            </a:r>
            <a:endParaRPr/>
          </a:p>
          <a:p>
            <a:pPr indent="-215741" lvl="0" marL="228600" rtl="0" algn="l">
              <a:spcBef>
                <a:spcPts val="2000"/>
              </a:spcBef>
              <a:spcAft>
                <a:spcPts val="0"/>
              </a:spcAft>
              <a:buSzPct val="75000"/>
              <a:buChar char="■"/>
            </a:pPr>
            <a:r>
              <a:rPr lang="en-US"/>
              <a:t>Teaching affects rate not route </a:t>
            </a:r>
            <a:endParaRPr/>
          </a:p>
          <a:p>
            <a:pPr indent="0" lvl="0" marL="0" rtl="0" algn="l">
              <a:spcBef>
                <a:spcPts val="2000"/>
              </a:spcBef>
              <a:spcAft>
                <a:spcPts val="0"/>
              </a:spcAft>
              <a:buSzPct val="75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10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animEffect filter="fade" transition="in">
                                      <p:cBhvr>
                                        <p:cTn dur="1000"/>
                                        <p:tgtEl>
                                          <p:spTgt spid="2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animEffect filter="fade" transition="in">
                                      <p:cBhvr>
                                        <p:cTn dur="1000"/>
                                        <p:tgtEl>
                                          <p:spTgt spid="2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animEffect filter="fade" transition="in">
                                      <p:cBhvr>
                                        <p:cTn dur="1000"/>
                                        <p:tgtEl>
                                          <p:spTgt spid="2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4" st="4"/>
                                            </p:txEl>
                                          </p:spTgt>
                                        </p:tgtEl>
                                        <p:attrNameLst>
                                          <p:attrName>style.visibility</p:attrName>
                                        </p:attrNameLst>
                                      </p:cBhvr>
                                      <p:to>
                                        <p:strVal val="visible"/>
                                      </p:to>
                                    </p:set>
                                    <p:animEffect filter="fade" transition="in">
                                      <p:cBhvr>
                                        <p:cTn dur="1000"/>
                                        <p:tgtEl>
                                          <p:spTgt spid="2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5" st="5"/>
                                            </p:txEl>
                                          </p:spTgt>
                                        </p:tgtEl>
                                        <p:attrNameLst>
                                          <p:attrName>style.visibility</p:attrName>
                                        </p:attrNameLst>
                                      </p:cBhvr>
                                      <p:to>
                                        <p:strVal val="visible"/>
                                      </p:to>
                                    </p:set>
                                    <p:animEffect filter="fade" transition="in">
                                      <p:cBhvr>
                                        <p:cTn dur="1000"/>
                                        <p:tgtEl>
                                          <p:spTgt spid="2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6" st="6"/>
                                            </p:txEl>
                                          </p:spTgt>
                                        </p:tgtEl>
                                        <p:attrNameLst>
                                          <p:attrName>style.visibility</p:attrName>
                                        </p:attrNameLst>
                                      </p:cBhvr>
                                      <p:to>
                                        <p:strVal val="visible"/>
                                      </p:to>
                                    </p:set>
                                    <p:animEffect filter="fade" transition="in">
                                      <p:cBhvr>
                                        <p:cTn dur="1000"/>
                                        <p:tgtEl>
                                          <p:spTgt spid="2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7" st="7"/>
                                            </p:txEl>
                                          </p:spTgt>
                                        </p:tgtEl>
                                        <p:attrNameLst>
                                          <p:attrName>style.visibility</p:attrName>
                                        </p:attrNameLst>
                                      </p:cBhvr>
                                      <p:to>
                                        <p:strVal val="visible"/>
                                      </p:to>
                                    </p:set>
                                    <p:animEffect filter="fade" transition="in">
                                      <p:cBhvr>
                                        <p:cTn dur="1000"/>
                                        <p:tgtEl>
                                          <p:spTgt spid="21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9"/>
          <p:cNvSpPr txBox="1"/>
          <p:nvPr>
            <p:ph type="title"/>
          </p:nvPr>
        </p:nvSpPr>
        <p:spPr>
          <a:xfrm>
            <a:off x="489901" y="689844"/>
            <a:ext cx="7177200" cy="65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b="1" lang="en-US">
                <a:latin typeface="Arial"/>
                <a:ea typeface="Arial"/>
                <a:cs typeface="Arial"/>
                <a:sym typeface="Arial"/>
              </a:rPr>
              <a:t>Analytic Syllabuses</a:t>
            </a:r>
            <a:br>
              <a:rPr lang="en-US"/>
            </a:br>
            <a:endParaRPr sz="2000"/>
          </a:p>
        </p:txBody>
      </p:sp>
      <p:sp>
        <p:nvSpPr>
          <p:cNvPr id="223" name="Google Shape;223;p9"/>
          <p:cNvSpPr txBox="1"/>
          <p:nvPr>
            <p:ph idx="1" type="body"/>
          </p:nvPr>
        </p:nvSpPr>
        <p:spPr>
          <a:xfrm>
            <a:off x="489899" y="1992568"/>
            <a:ext cx="7556400" cy="5178300"/>
          </a:xfrm>
          <a:prstGeom prst="rect">
            <a:avLst/>
          </a:prstGeom>
          <a:noFill/>
          <a:ln>
            <a:noFill/>
          </a:ln>
        </p:spPr>
        <p:txBody>
          <a:bodyPr anchorCtr="0" anchor="t" bIns="45700" lIns="91425" spcFirstLastPara="1" rIns="91425" wrap="square" tIns="45700">
            <a:normAutofit lnSpcReduction="20000"/>
          </a:bodyPr>
          <a:lstStyle/>
          <a:p>
            <a:pPr indent="-228600" lvl="0" marL="228600" rtl="0" algn="l">
              <a:spcBef>
                <a:spcPts val="0"/>
              </a:spcBef>
              <a:spcAft>
                <a:spcPts val="0"/>
              </a:spcAft>
              <a:buSzPts val="1500"/>
              <a:buChar char="■"/>
            </a:pPr>
            <a:r>
              <a:rPr lang="en-US" sz="2000"/>
              <a:t>Starts with the learner and learning processes. </a:t>
            </a:r>
            <a:endParaRPr/>
          </a:p>
          <a:p>
            <a:pPr indent="-228600" lvl="0" marL="228600" rtl="0" algn="l">
              <a:spcBef>
                <a:spcPts val="2000"/>
              </a:spcBef>
              <a:spcAft>
                <a:spcPts val="0"/>
              </a:spcAft>
              <a:buSzPts val="1500"/>
              <a:buChar char="■"/>
            </a:pPr>
            <a:r>
              <a:rPr lang="en-US" sz="2000"/>
              <a:t>Exposure to samples of the L2, and engagement in meaningful target language production. </a:t>
            </a:r>
            <a:endParaRPr/>
          </a:p>
          <a:p>
            <a:pPr indent="-228600" lvl="0" marL="228600" rtl="0" algn="l">
              <a:spcBef>
                <a:spcPts val="2000"/>
              </a:spcBef>
              <a:spcAft>
                <a:spcPts val="0"/>
              </a:spcAft>
              <a:buSzPts val="1500"/>
              <a:buChar char="■"/>
            </a:pPr>
            <a:r>
              <a:rPr lang="en-US" sz="2000"/>
              <a:t>Learners analyze the input, and induce rules of grammar and use. </a:t>
            </a:r>
            <a:endParaRPr/>
          </a:p>
          <a:p>
            <a:pPr indent="-228600" lvl="0" marL="228600" rtl="0" algn="l">
              <a:spcBef>
                <a:spcPts val="2000"/>
              </a:spcBef>
              <a:spcAft>
                <a:spcPts val="0"/>
              </a:spcAft>
              <a:buSzPts val="1500"/>
              <a:buChar char="■"/>
            </a:pPr>
            <a:r>
              <a:rPr lang="en-US" sz="2000"/>
              <a:t>No linguistic syllabus. Grammar rules, drills, and error correction are seldom, if ever, employed. More attention is paid to message and pedagogy than to language. </a:t>
            </a:r>
            <a:endParaRPr/>
          </a:p>
          <a:p>
            <a:pPr indent="-228600" lvl="0" marL="228600" rtl="0" algn="l">
              <a:spcBef>
                <a:spcPts val="2000"/>
              </a:spcBef>
              <a:spcAft>
                <a:spcPts val="0"/>
              </a:spcAft>
              <a:buSzPts val="1500"/>
              <a:buChar char="■"/>
            </a:pPr>
            <a:r>
              <a:rPr lang="en-US" sz="2000"/>
              <a:t>Syllabus = spoken and written activities and texts, chosen for their content, interest value, and comprehensibility.</a:t>
            </a:r>
            <a:endParaRPr/>
          </a:p>
          <a:p>
            <a:pPr indent="-228600" lvl="0" marL="228600" rtl="0" algn="l">
              <a:spcBef>
                <a:spcPts val="2000"/>
              </a:spcBef>
              <a:spcAft>
                <a:spcPts val="0"/>
              </a:spcAft>
              <a:buSzPts val="1500"/>
              <a:buChar char="■"/>
            </a:pPr>
            <a:r>
              <a:rPr lang="en-US" sz="2000"/>
              <a:t>But danger of reaching plateau and then fossilization.  </a:t>
            </a:r>
            <a:endParaRPr/>
          </a:p>
          <a:p>
            <a:pPr indent="-114300" lvl="0" marL="228600" rtl="0" algn="l">
              <a:spcBef>
                <a:spcPts val="2000"/>
              </a:spcBef>
              <a:spcAft>
                <a:spcPts val="0"/>
              </a:spcAft>
              <a:buSzPts val="1800"/>
              <a:buNone/>
            </a:pPr>
            <a:r>
              <a:t/>
            </a:r>
            <a:endParaRPr sz="2400"/>
          </a:p>
        </p:txBody>
      </p:sp>
      <p:pic>
        <p:nvPicPr>
          <p:cNvPr id="224" name="Google Shape;224;p9"/>
          <p:cNvPicPr preferRelativeResize="0"/>
          <p:nvPr/>
        </p:nvPicPr>
        <p:blipFill>
          <a:blip r:embed="rId3">
            <a:alphaModFix/>
          </a:blip>
          <a:stretch>
            <a:fillRect/>
          </a:stretch>
        </p:blipFill>
        <p:spPr>
          <a:xfrm>
            <a:off x="5376800" y="245975"/>
            <a:ext cx="2054824" cy="1541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B PPT">
  <a:themeElements>
    <a:clrScheme name="Custom 4">
      <a:dk1>
        <a:srgbClr val="000000"/>
      </a:dk1>
      <a:lt1>
        <a:srgbClr val="FFFFFF"/>
      </a:lt1>
      <a:dk2>
        <a:srgbClr val="2B142D"/>
      </a:dk2>
      <a:lt2>
        <a:srgbClr val="C3AFCC"/>
      </a:lt2>
      <a:accent1>
        <a:srgbClr val="293A91"/>
      </a:accent1>
      <a:accent2>
        <a:srgbClr val="522B88"/>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2018-02-25T23:09:06Z</dcterms:created>
  <dc:creator>Neil McMillan</dc:creator>
</cp:coreProperties>
</file>